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3"/>
  </p:notesMasterIdLst>
  <p:sldIdLst>
    <p:sldId id="256" r:id="rId5"/>
    <p:sldId id="257" r:id="rId6"/>
    <p:sldId id="258" r:id="rId7"/>
    <p:sldId id="261" r:id="rId8"/>
    <p:sldId id="276" r:id="rId9"/>
    <p:sldId id="275" r:id="rId10"/>
    <p:sldId id="262" r:id="rId11"/>
    <p:sldId id="271" r:id="rId12"/>
    <p:sldId id="263" r:id="rId13"/>
    <p:sldId id="266" r:id="rId14"/>
    <p:sldId id="267" r:id="rId15"/>
    <p:sldId id="273" r:id="rId16"/>
    <p:sldId id="274" r:id="rId17"/>
    <p:sldId id="268" r:id="rId18"/>
    <p:sldId id="269" r:id="rId19"/>
    <p:sldId id="270" r:id="rId20"/>
    <p:sldId id="272" r:id="rId21"/>
    <p:sldId id="264" r:id="rId2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FD9C6-496B-3843-87C6-E6DFAC0C1780}" v="12" dt="2025-04-15T09:27:54.03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24"/>
    <p:restoredTop sz="94718"/>
  </p:normalViewPr>
  <p:slideViewPr>
    <p:cSldViewPr snapToGrid="0">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annes Schlütter (net.ter GmbH)" userId="67cecd89-fb6a-4c37-a256-d9c7c0308f81" providerId="ADAL" clId="{D97DA117-39CC-B442-A4D3-6572B2B11D46}"/>
    <pc:docChg chg="custSel addSld delSld modSld sldOrd">
      <pc:chgData name="Johannes Schlütter (net.ter GmbH)" userId="67cecd89-fb6a-4c37-a256-d9c7c0308f81" providerId="ADAL" clId="{D97DA117-39CC-B442-A4D3-6572B2B11D46}" dt="2025-03-23T19:27:35.665" v="2665" actId="20577"/>
      <pc:docMkLst>
        <pc:docMk/>
      </pc:docMkLst>
      <pc:sldChg chg="modSp mod">
        <pc:chgData name="Johannes Schlütter (net.ter GmbH)" userId="67cecd89-fb6a-4c37-a256-d9c7c0308f81" providerId="ADAL" clId="{D97DA117-39CC-B442-A4D3-6572B2B11D46}" dt="2025-03-23T15:44:08.107" v="44" actId="20577"/>
        <pc:sldMkLst>
          <pc:docMk/>
          <pc:sldMk cId="0" sldId="256"/>
        </pc:sldMkLst>
        <pc:spChg chg="mod">
          <ac:chgData name="Johannes Schlütter (net.ter GmbH)" userId="67cecd89-fb6a-4c37-a256-d9c7c0308f81" providerId="ADAL" clId="{D97DA117-39CC-B442-A4D3-6572B2B11D46}" dt="2025-03-23T15:43:39.034" v="17" actId="20577"/>
          <ac:spMkLst>
            <pc:docMk/>
            <pc:sldMk cId="0" sldId="256"/>
            <ac:spMk id="266" creationId="{00000000-0000-0000-0000-000000000000}"/>
          </ac:spMkLst>
        </pc:spChg>
        <pc:spChg chg="mod">
          <ac:chgData name="Johannes Schlütter (net.ter GmbH)" userId="67cecd89-fb6a-4c37-a256-d9c7c0308f81" providerId="ADAL" clId="{D97DA117-39CC-B442-A4D3-6572B2B11D46}" dt="2025-03-23T15:44:08.107" v="44" actId="20577"/>
          <ac:spMkLst>
            <pc:docMk/>
            <pc:sldMk cId="0" sldId="256"/>
            <ac:spMk id="267" creationId="{00000000-0000-0000-0000-000000000000}"/>
          </ac:spMkLst>
        </pc:spChg>
      </pc:sldChg>
      <pc:sldChg chg="addSp delSp modSp mod">
        <pc:chgData name="Johannes Schlütter (net.ter GmbH)" userId="67cecd89-fb6a-4c37-a256-d9c7c0308f81" providerId="ADAL" clId="{D97DA117-39CC-B442-A4D3-6572B2B11D46}" dt="2025-03-23T18:56:25.061" v="1631" actId="20577"/>
        <pc:sldMkLst>
          <pc:docMk/>
          <pc:sldMk cId="0" sldId="257"/>
        </pc:sldMkLst>
        <pc:spChg chg="mod">
          <ac:chgData name="Johannes Schlütter (net.ter GmbH)" userId="67cecd89-fb6a-4c37-a256-d9c7c0308f81" providerId="ADAL" clId="{D97DA117-39CC-B442-A4D3-6572B2B11D46}" dt="2025-03-23T18:56:25.061" v="1631" actId="20577"/>
          <ac:spMkLst>
            <pc:docMk/>
            <pc:sldMk cId="0" sldId="257"/>
            <ac:spMk id="271" creationId="{00000000-0000-0000-0000-000000000000}"/>
          </ac:spMkLst>
        </pc:spChg>
      </pc:sldChg>
      <pc:sldChg chg="modSp mod">
        <pc:chgData name="Johannes Schlütter (net.ter GmbH)" userId="67cecd89-fb6a-4c37-a256-d9c7c0308f81" providerId="ADAL" clId="{D97DA117-39CC-B442-A4D3-6572B2B11D46}" dt="2025-03-23T15:44:22.474" v="80" actId="20577"/>
        <pc:sldMkLst>
          <pc:docMk/>
          <pc:sldMk cId="0" sldId="258"/>
        </pc:sldMkLst>
        <pc:spChg chg="mod">
          <ac:chgData name="Johannes Schlütter (net.ter GmbH)" userId="67cecd89-fb6a-4c37-a256-d9c7c0308f81" providerId="ADAL" clId="{D97DA117-39CC-B442-A4D3-6572B2B11D46}" dt="2025-03-23T15:44:22.474" v="80" actId="20577"/>
          <ac:spMkLst>
            <pc:docMk/>
            <pc:sldMk cId="0" sldId="258"/>
            <ac:spMk id="274" creationId="{00000000-0000-0000-0000-000000000000}"/>
          </ac:spMkLst>
        </pc:spChg>
      </pc:sldChg>
      <pc:sldChg chg="del">
        <pc:chgData name="Johannes Schlütter (net.ter GmbH)" userId="67cecd89-fb6a-4c37-a256-d9c7c0308f81" providerId="ADAL" clId="{D97DA117-39CC-B442-A4D3-6572B2B11D46}" dt="2025-03-23T18:48:58.454" v="1404" actId="2696"/>
        <pc:sldMkLst>
          <pc:docMk/>
          <pc:sldMk cId="0" sldId="259"/>
        </pc:sldMkLst>
      </pc:sldChg>
      <pc:sldChg chg="del">
        <pc:chgData name="Johannes Schlütter (net.ter GmbH)" userId="67cecd89-fb6a-4c37-a256-d9c7c0308f81" providerId="ADAL" clId="{D97DA117-39CC-B442-A4D3-6572B2B11D46}" dt="2025-03-23T18:49:00.100" v="1405" actId="2696"/>
        <pc:sldMkLst>
          <pc:docMk/>
          <pc:sldMk cId="0" sldId="260"/>
        </pc:sldMkLst>
      </pc:sldChg>
      <pc:sldChg chg="addSp delSp modSp mod">
        <pc:chgData name="Johannes Schlütter (net.ter GmbH)" userId="67cecd89-fb6a-4c37-a256-d9c7c0308f81" providerId="ADAL" clId="{D97DA117-39CC-B442-A4D3-6572B2B11D46}" dt="2025-03-23T15:57:29.669" v="783" actId="20577"/>
        <pc:sldMkLst>
          <pc:docMk/>
          <pc:sldMk cId="0" sldId="261"/>
        </pc:sldMkLst>
        <pc:spChg chg="add mod">
          <ac:chgData name="Johannes Schlütter (net.ter GmbH)" userId="67cecd89-fb6a-4c37-a256-d9c7c0308f81" providerId="ADAL" clId="{D97DA117-39CC-B442-A4D3-6572B2B11D46}" dt="2025-03-23T15:57:19.661" v="782" actId="1076"/>
          <ac:spMkLst>
            <pc:docMk/>
            <pc:sldMk cId="0" sldId="261"/>
            <ac:spMk id="4" creationId="{AA8DCF62-09F5-A1B8-F4B7-295DBC92C234}"/>
          </ac:spMkLst>
        </pc:spChg>
        <pc:spChg chg="mod">
          <ac:chgData name="Johannes Schlütter (net.ter GmbH)" userId="67cecd89-fb6a-4c37-a256-d9c7c0308f81" providerId="ADAL" clId="{D97DA117-39CC-B442-A4D3-6572B2B11D46}" dt="2025-03-23T15:49:59.119" v="90" actId="20577"/>
          <ac:spMkLst>
            <pc:docMk/>
            <pc:sldMk cId="0" sldId="261"/>
            <ac:spMk id="292" creationId="{00000000-0000-0000-0000-000000000000}"/>
          </ac:spMkLst>
        </pc:spChg>
        <pc:spChg chg="mod">
          <ac:chgData name="Johannes Schlütter (net.ter GmbH)" userId="67cecd89-fb6a-4c37-a256-d9c7c0308f81" providerId="ADAL" clId="{D97DA117-39CC-B442-A4D3-6572B2B11D46}" dt="2025-03-23T15:52:44.478" v="412" actId="20577"/>
          <ac:spMkLst>
            <pc:docMk/>
            <pc:sldMk cId="0" sldId="261"/>
            <ac:spMk id="293" creationId="{00000000-0000-0000-0000-000000000000}"/>
          </ac:spMkLst>
        </pc:spChg>
        <pc:spChg chg="mod">
          <ac:chgData name="Johannes Schlütter (net.ter GmbH)" userId="67cecd89-fb6a-4c37-a256-d9c7c0308f81" providerId="ADAL" clId="{D97DA117-39CC-B442-A4D3-6572B2B11D46}" dt="2025-03-23T15:57:29.669" v="783" actId="20577"/>
          <ac:spMkLst>
            <pc:docMk/>
            <pc:sldMk cId="0" sldId="261"/>
            <ac:spMk id="294" creationId="{00000000-0000-0000-0000-000000000000}"/>
          </ac:spMkLst>
        </pc:spChg>
      </pc:sldChg>
      <pc:sldChg chg="modSp mod">
        <pc:chgData name="Johannes Schlütter (net.ter GmbH)" userId="67cecd89-fb6a-4c37-a256-d9c7c0308f81" providerId="ADAL" clId="{D97DA117-39CC-B442-A4D3-6572B2B11D46}" dt="2025-03-23T18:49:09.847" v="1416" actId="20577"/>
        <pc:sldMkLst>
          <pc:docMk/>
          <pc:sldMk cId="0" sldId="262"/>
        </pc:sldMkLst>
        <pc:spChg chg="mod">
          <ac:chgData name="Johannes Schlütter (net.ter GmbH)" userId="67cecd89-fb6a-4c37-a256-d9c7c0308f81" providerId="ADAL" clId="{D97DA117-39CC-B442-A4D3-6572B2B11D46}" dt="2025-03-23T18:49:09.847" v="1416" actId="20577"/>
          <ac:spMkLst>
            <pc:docMk/>
            <pc:sldMk cId="0" sldId="262"/>
            <ac:spMk id="297" creationId="{00000000-0000-0000-0000-000000000000}"/>
          </ac:spMkLst>
        </pc:spChg>
      </pc:sldChg>
      <pc:sldChg chg="addSp delSp modSp mod">
        <pc:chgData name="Johannes Schlütter (net.ter GmbH)" userId="67cecd89-fb6a-4c37-a256-d9c7c0308f81" providerId="ADAL" clId="{D97DA117-39CC-B442-A4D3-6572B2B11D46}" dt="2025-03-23T18:54:13.555" v="1531" actId="20577"/>
        <pc:sldMkLst>
          <pc:docMk/>
          <pc:sldMk cId="0" sldId="263"/>
        </pc:sldMkLst>
        <pc:spChg chg="mod">
          <ac:chgData name="Johannes Schlütter (net.ter GmbH)" userId="67cecd89-fb6a-4c37-a256-d9c7c0308f81" providerId="ADAL" clId="{D97DA117-39CC-B442-A4D3-6572B2B11D46}" dt="2025-03-23T18:49:40.798" v="1455" actId="20577"/>
          <ac:spMkLst>
            <pc:docMk/>
            <pc:sldMk cId="0" sldId="263"/>
            <ac:spMk id="304" creationId="{00000000-0000-0000-0000-000000000000}"/>
          </ac:spMkLst>
        </pc:spChg>
        <pc:spChg chg="mod">
          <ac:chgData name="Johannes Schlütter (net.ter GmbH)" userId="67cecd89-fb6a-4c37-a256-d9c7c0308f81" providerId="ADAL" clId="{D97DA117-39CC-B442-A4D3-6572B2B11D46}" dt="2025-03-23T18:53:31.490" v="1511" actId="20577"/>
          <ac:spMkLst>
            <pc:docMk/>
            <pc:sldMk cId="0" sldId="263"/>
            <ac:spMk id="305" creationId="{00000000-0000-0000-0000-000000000000}"/>
          </ac:spMkLst>
        </pc:spChg>
        <pc:spChg chg="mod">
          <ac:chgData name="Johannes Schlütter (net.ter GmbH)" userId="67cecd89-fb6a-4c37-a256-d9c7c0308f81" providerId="ADAL" clId="{D97DA117-39CC-B442-A4D3-6572B2B11D46}" dt="2025-03-23T18:54:13.555" v="1531" actId="20577"/>
          <ac:spMkLst>
            <pc:docMk/>
            <pc:sldMk cId="0" sldId="263"/>
            <ac:spMk id="306" creationId="{00000000-0000-0000-0000-000000000000}"/>
          </ac:spMkLst>
        </pc:spChg>
      </pc:sldChg>
      <pc:sldChg chg="delSp modSp add mod">
        <pc:chgData name="Johannes Schlütter (net.ter GmbH)" userId="67cecd89-fb6a-4c37-a256-d9c7c0308f81" providerId="ADAL" clId="{D97DA117-39CC-B442-A4D3-6572B2B11D46}" dt="2025-03-23T16:07:17.614" v="1403" actId="478"/>
        <pc:sldMkLst>
          <pc:docMk/>
          <pc:sldMk cId="3263413104" sldId="265"/>
        </pc:sldMkLst>
      </pc:sldChg>
      <pc:sldChg chg="modSp add mod">
        <pc:chgData name="Johannes Schlütter (net.ter GmbH)" userId="67cecd89-fb6a-4c37-a256-d9c7c0308f81" providerId="ADAL" clId="{D97DA117-39CC-B442-A4D3-6572B2B11D46}" dt="2025-03-23T18:55:11.926" v="1553" actId="20577"/>
        <pc:sldMkLst>
          <pc:docMk/>
          <pc:sldMk cId="2663174147" sldId="266"/>
        </pc:sldMkLst>
        <pc:spChg chg="mod">
          <ac:chgData name="Johannes Schlütter (net.ter GmbH)" userId="67cecd89-fb6a-4c37-a256-d9c7c0308f81" providerId="ADAL" clId="{D97DA117-39CC-B442-A4D3-6572B2B11D46}" dt="2025-03-23T18:55:11.926" v="1553" actId="20577"/>
          <ac:spMkLst>
            <pc:docMk/>
            <pc:sldMk cId="2663174147" sldId="266"/>
            <ac:spMk id="306" creationId="{AAD3B1B1-53F6-749C-0D90-17666F0D2521}"/>
          </ac:spMkLst>
        </pc:spChg>
      </pc:sldChg>
      <pc:sldChg chg="modSp add mod">
        <pc:chgData name="Johannes Schlütter (net.ter GmbH)" userId="67cecd89-fb6a-4c37-a256-d9c7c0308f81" providerId="ADAL" clId="{D97DA117-39CC-B442-A4D3-6572B2B11D46}" dt="2025-03-23T18:55:46.727" v="1568" actId="20577"/>
        <pc:sldMkLst>
          <pc:docMk/>
          <pc:sldMk cId="849895679" sldId="267"/>
        </pc:sldMkLst>
        <pc:spChg chg="mod">
          <ac:chgData name="Johannes Schlütter (net.ter GmbH)" userId="67cecd89-fb6a-4c37-a256-d9c7c0308f81" providerId="ADAL" clId="{D97DA117-39CC-B442-A4D3-6572B2B11D46}" dt="2025-03-23T18:55:46.727" v="1568" actId="20577"/>
          <ac:spMkLst>
            <pc:docMk/>
            <pc:sldMk cId="849895679" sldId="267"/>
            <ac:spMk id="306" creationId="{D0C9FB33-F836-3AD0-2CAA-8892AFBC9C6E}"/>
          </ac:spMkLst>
        </pc:spChg>
      </pc:sldChg>
      <pc:sldChg chg="modSp add mod ord">
        <pc:chgData name="Johannes Schlütter (net.ter GmbH)" userId="67cecd89-fb6a-4c37-a256-d9c7c0308f81" providerId="ADAL" clId="{D97DA117-39CC-B442-A4D3-6572B2B11D46}" dt="2025-03-23T19:18:22.930" v="1666" actId="20577"/>
        <pc:sldMkLst>
          <pc:docMk/>
          <pc:sldMk cId="4180484597" sldId="268"/>
        </pc:sldMkLst>
        <pc:spChg chg="mod">
          <ac:chgData name="Johannes Schlütter (net.ter GmbH)" userId="67cecd89-fb6a-4c37-a256-d9c7c0308f81" providerId="ADAL" clId="{D97DA117-39CC-B442-A4D3-6572B2B11D46}" dt="2025-03-23T19:18:22.930" v="1666" actId="20577"/>
          <ac:spMkLst>
            <pc:docMk/>
            <pc:sldMk cId="4180484597" sldId="268"/>
            <ac:spMk id="274" creationId="{17765A5E-0EA3-A352-575E-D09F7CB53012}"/>
          </ac:spMkLst>
        </pc:spChg>
        <pc:spChg chg="mod">
          <ac:chgData name="Johannes Schlütter (net.ter GmbH)" userId="67cecd89-fb6a-4c37-a256-d9c7c0308f81" providerId="ADAL" clId="{D97DA117-39CC-B442-A4D3-6572B2B11D46}" dt="2025-03-23T19:18:15.543" v="1635" actId="20577"/>
          <ac:spMkLst>
            <pc:docMk/>
            <pc:sldMk cId="4180484597" sldId="268"/>
            <ac:spMk id="275" creationId="{ACC3720A-9F27-E352-3F1F-DBFF5616FF1B}"/>
          </ac:spMkLst>
        </pc:spChg>
      </pc:sldChg>
      <pc:sldChg chg="modSp add mod ord">
        <pc:chgData name="Johannes Schlütter (net.ter GmbH)" userId="67cecd89-fb6a-4c37-a256-d9c7c0308f81" providerId="ADAL" clId="{D97DA117-39CC-B442-A4D3-6572B2B11D46}" dt="2025-03-23T19:25:46.967" v="2269" actId="20577"/>
        <pc:sldMkLst>
          <pc:docMk/>
          <pc:sldMk cId="781028875" sldId="269"/>
        </pc:sldMkLst>
        <pc:spChg chg="mod">
          <ac:chgData name="Johannes Schlütter (net.ter GmbH)" userId="67cecd89-fb6a-4c37-a256-d9c7c0308f81" providerId="ADAL" clId="{D97DA117-39CC-B442-A4D3-6572B2B11D46}" dt="2025-03-23T19:25:10.897" v="2109" actId="20577"/>
          <ac:spMkLst>
            <pc:docMk/>
            <pc:sldMk cId="781028875" sldId="269"/>
            <ac:spMk id="304" creationId="{EA4A24F6-1C03-00E9-17FB-E458864C1545}"/>
          </ac:spMkLst>
        </pc:spChg>
        <pc:spChg chg="mod">
          <ac:chgData name="Johannes Schlütter (net.ter GmbH)" userId="67cecd89-fb6a-4c37-a256-d9c7c0308f81" providerId="ADAL" clId="{D97DA117-39CC-B442-A4D3-6572B2B11D46}" dt="2025-03-23T19:18:56.994" v="1733" actId="20577"/>
          <ac:spMkLst>
            <pc:docMk/>
            <pc:sldMk cId="781028875" sldId="269"/>
            <ac:spMk id="305" creationId="{FE2497E6-3D8B-89FB-D99C-33B31D4CE0E4}"/>
          </ac:spMkLst>
        </pc:spChg>
        <pc:spChg chg="mod">
          <ac:chgData name="Johannes Schlütter (net.ter GmbH)" userId="67cecd89-fb6a-4c37-a256-d9c7c0308f81" providerId="ADAL" clId="{D97DA117-39CC-B442-A4D3-6572B2B11D46}" dt="2025-03-23T19:25:46.967" v="2269" actId="20577"/>
          <ac:spMkLst>
            <pc:docMk/>
            <pc:sldMk cId="781028875" sldId="269"/>
            <ac:spMk id="306" creationId="{5B43F6F2-2C82-3126-85DD-8F9BDA7F1CB2}"/>
          </ac:spMkLst>
        </pc:spChg>
      </pc:sldChg>
      <pc:sldChg chg="modSp add mod">
        <pc:chgData name="Johannes Schlütter (net.ter GmbH)" userId="67cecd89-fb6a-4c37-a256-d9c7c0308f81" providerId="ADAL" clId="{D97DA117-39CC-B442-A4D3-6572B2B11D46}" dt="2025-03-23T19:27:35.665" v="2665" actId="20577"/>
        <pc:sldMkLst>
          <pc:docMk/>
          <pc:sldMk cId="3684232390" sldId="270"/>
        </pc:sldMkLst>
        <pc:spChg chg="mod">
          <ac:chgData name="Johannes Schlütter (net.ter GmbH)" userId="67cecd89-fb6a-4c37-a256-d9c7c0308f81" providerId="ADAL" clId="{D97DA117-39CC-B442-A4D3-6572B2B11D46}" dt="2025-03-23T19:26:09.977" v="2328" actId="20577"/>
          <ac:spMkLst>
            <pc:docMk/>
            <pc:sldMk cId="3684232390" sldId="270"/>
            <ac:spMk id="305" creationId="{30CAA59B-86B6-C2E0-F5BB-25B0A7254967}"/>
          </ac:spMkLst>
        </pc:spChg>
        <pc:spChg chg="mod">
          <ac:chgData name="Johannes Schlütter (net.ter GmbH)" userId="67cecd89-fb6a-4c37-a256-d9c7c0308f81" providerId="ADAL" clId="{D97DA117-39CC-B442-A4D3-6572B2B11D46}" dt="2025-03-23T19:27:35.665" v="2665" actId="20577"/>
          <ac:spMkLst>
            <pc:docMk/>
            <pc:sldMk cId="3684232390" sldId="270"/>
            <ac:spMk id="306" creationId="{9F9BA406-46AD-A998-399F-248C726AC51C}"/>
          </ac:spMkLst>
        </pc:spChg>
      </pc:sldChg>
    </pc:docChg>
  </pc:docChgLst>
  <pc:docChgLst>
    <pc:chgData name="Johannes Schlütter (net.ter GmbH)" userId="67cecd89-fb6a-4c37-a256-d9c7c0308f81" providerId="ADAL" clId="{01DFD9C6-496B-3843-87C6-E6DFAC0C1780}"/>
    <pc:docChg chg="custSel addSld delSld modSld sldOrd">
      <pc:chgData name="Johannes Schlütter (net.ter GmbH)" userId="67cecd89-fb6a-4c37-a256-d9c7c0308f81" providerId="ADAL" clId="{01DFD9C6-496B-3843-87C6-E6DFAC0C1780}" dt="2025-04-15T09:39:13.674" v="4934" actId="20577"/>
      <pc:docMkLst>
        <pc:docMk/>
      </pc:docMkLst>
      <pc:sldChg chg="modSp mod">
        <pc:chgData name="Johannes Schlütter (net.ter GmbH)" userId="67cecd89-fb6a-4c37-a256-d9c7c0308f81" providerId="ADAL" clId="{01DFD9C6-496B-3843-87C6-E6DFAC0C1780}" dt="2025-04-12T10:56:16.786" v="43" actId="20577"/>
        <pc:sldMkLst>
          <pc:docMk/>
          <pc:sldMk cId="0" sldId="256"/>
        </pc:sldMkLst>
        <pc:spChg chg="mod">
          <ac:chgData name="Johannes Schlütter (net.ter GmbH)" userId="67cecd89-fb6a-4c37-a256-d9c7c0308f81" providerId="ADAL" clId="{01DFD9C6-496B-3843-87C6-E6DFAC0C1780}" dt="2025-04-12T10:56:16.786" v="43" actId="20577"/>
          <ac:spMkLst>
            <pc:docMk/>
            <pc:sldMk cId="0" sldId="256"/>
            <ac:spMk id="266" creationId="{00000000-0000-0000-0000-000000000000}"/>
          </ac:spMkLst>
        </pc:spChg>
      </pc:sldChg>
      <pc:sldChg chg="modSp mod">
        <pc:chgData name="Johannes Schlütter (net.ter GmbH)" userId="67cecd89-fb6a-4c37-a256-d9c7c0308f81" providerId="ADAL" clId="{01DFD9C6-496B-3843-87C6-E6DFAC0C1780}" dt="2025-04-12T11:10:19.453" v="889" actId="20577"/>
        <pc:sldMkLst>
          <pc:docMk/>
          <pc:sldMk cId="0" sldId="257"/>
        </pc:sldMkLst>
        <pc:spChg chg="mod">
          <ac:chgData name="Johannes Schlütter (net.ter GmbH)" userId="67cecd89-fb6a-4c37-a256-d9c7c0308f81" providerId="ADAL" clId="{01DFD9C6-496B-3843-87C6-E6DFAC0C1780}" dt="2025-04-12T11:10:19.453" v="889" actId="20577"/>
          <ac:spMkLst>
            <pc:docMk/>
            <pc:sldMk cId="0" sldId="257"/>
            <ac:spMk id="271" creationId="{00000000-0000-0000-0000-000000000000}"/>
          </ac:spMkLst>
        </pc:spChg>
      </pc:sldChg>
      <pc:sldChg chg="addSp modSp mod">
        <pc:chgData name="Johannes Schlütter (net.ter GmbH)" userId="67cecd89-fb6a-4c37-a256-d9c7c0308f81" providerId="ADAL" clId="{01DFD9C6-496B-3843-87C6-E6DFAC0C1780}" dt="2025-04-15T08:52:43.069" v="2627" actId="20577"/>
        <pc:sldMkLst>
          <pc:docMk/>
          <pc:sldMk cId="0" sldId="261"/>
        </pc:sldMkLst>
        <pc:spChg chg="add mod">
          <ac:chgData name="Johannes Schlütter (net.ter GmbH)" userId="67cecd89-fb6a-4c37-a256-d9c7c0308f81" providerId="ADAL" clId="{01DFD9C6-496B-3843-87C6-E6DFAC0C1780}" dt="2025-04-15T08:52:43.069" v="2627" actId="20577"/>
          <ac:spMkLst>
            <pc:docMk/>
            <pc:sldMk cId="0" sldId="261"/>
            <ac:spMk id="2" creationId="{6BBF1127-4333-91F2-9195-2676BF319DB6}"/>
          </ac:spMkLst>
        </pc:spChg>
        <pc:spChg chg="add mod">
          <ac:chgData name="Johannes Schlütter (net.ter GmbH)" userId="67cecd89-fb6a-4c37-a256-d9c7c0308f81" providerId="ADAL" clId="{01DFD9C6-496B-3843-87C6-E6DFAC0C1780}" dt="2025-04-12T11:02:40.329" v="443" actId="113"/>
          <ac:spMkLst>
            <pc:docMk/>
            <pc:sldMk cId="0" sldId="261"/>
            <ac:spMk id="3" creationId="{59F8CB6D-907B-CE95-5DD7-AF185065B0F2}"/>
          </ac:spMkLst>
        </pc:spChg>
        <pc:spChg chg="mod">
          <ac:chgData name="Johannes Schlütter (net.ter GmbH)" userId="67cecd89-fb6a-4c37-a256-d9c7c0308f81" providerId="ADAL" clId="{01DFD9C6-496B-3843-87C6-E6DFAC0C1780}" dt="2025-04-15T08:52:34.112" v="2603" actId="20577"/>
          <ac:spMkLst>
            <pc:docMk/>
            <pc:sldMk cId="0" sldId="261"/>
            <ac:spMk id="4" creationId="{AA8DCF62-09F5-A1B8-F4B7-295DBC92C234}"/>
          </ac:spMkLst>
        </pc:spChg>
        <pc:spChg chg="mod">
          <ac:chgData name="Johannes Schlütter (net.ter GmbH)" userId="67cecd89-fb6a-4c37-a256-d9c7c0308f81" providerId="ADAL" clId="{01DFD9C6-496B-3843-87C6-E6DFAC0C1780}" dt="2025-04-12T10:58:30.971" v="131" actId="20577"/>
          <ac:spMkLst>
            <pc:docMk/>
            <pc:sldMk cId="0" sldId="261"/>
            <ac:spMk id="293" creationId="{00000000-0000-0000-0000-000000000000}"/>
          </ac:spMkLst>
        </pc:spChg>
        <pc:spChg chg="mod">
          <ac:chgData name="Johannes Schlütter (net.ter GmbH)" userId="67cecd89-fb6a-4c37-a256-d9c7c0308f81" providerId="ADAL" clId="{01DFD9C6-496B-3843-87C6-E6DFAC0C1780}" dt="2025-04-12T11:02:14.505" v="439" actId="20577"/>
          <ac:spMkLst>
            <pc:docMk/>
            <pc:sldMk cId="0" sldId="261"/>
            <ac:spMk id="294" creationId="{00000000-0000-0000-0000-000000000000}"/>
          </ac:spMkLst>
        </pc:spChg>
      </pc:sldChg>
      <pc:sldChg chg="ord">
        <pc:chgData name="Johannes Schlütter (net.ter GmbH)" userId="67cecd89-fb6a-4c37-a256-d9c7c0308f81" providerId="ADAL" clId="{01DFD9C6-496B-3843-87C6-E6DFAC0C1780}" dt="2025-04-15T08:53:01.097" v="2628" actId="20578"/>
        <pc:sldMkLst>
          <pc:docMk/>
          <pc:sldMk cId="0" sldId="262"/>
        </pc:sldMkLst>
      </pc:sldChg>
      <pc:sldChg chg="del">
        <pc:chgData name="Johannes Schlütter (net.ter GmbH)" userId="67cecd89-fb6a-4c37-a256-d9c7c0308f81" providerId="ADAL" clId="{01DFD9C6-496B-3843-87C6-E6DFAC0C1780}" dt="2025-04-12T12:21:49.274" v="1702" actId="2696"/>
        <pc:sldMkLst>
          <pc:docMk/>
          <pc:sldMk cId="3263413104" sldId="265"/>
        </pc:sldMkLst>
      </pc:sldChg>
      <pc:sldChg chg="modSp mod">
        <pc:chgData name="Johannes Schlütter (net.ter GmbH)" userId="67cecd89-fb6a-4c37-a256-d9c7c0308f81" providerId="ADAL" clId="{01DFD9C6-496B-3843-87C6-E6DFAC0C1780}" dt="2025-04-15T08:54:44.122" v="2745" actId="20577"/>
        <pc:sldMkLst>
          <pc:docMk/>
          <pc:sldMk cId="2663174147" sldId="266"/>
        </pc:sldMkLst>
        <pc:spChg chg="mod">
          <ac:chgData name="Johannes Schlütter (net.ter GmbH)" userId="67cecd89-fb6a-4c37-a256-d9c7c0308f81" providerId="ADAL" clId="{01DFD9C6-496B-3843-87C6-E6DFAC0C1780}" dt="2025-04-15T08:54:44.122" v="2745" actId="20577"/>
          <ac:spMkLst>
            <pc:docMk/>
            <pc:sldMk cId="2663174147" sldId="266"/>
            <ac:spMk id="306" creationId="{AAD3B1B1-53F6-749C-0D90-17666F0D2521}"/>
          </ac:spMkLst>
        </pc:spChg>
      </pc:sldChg>
      <pc:sldChg chg="modSp mod">
        <pc:chgData name="Johannes Schlütter (net.ter GmbH)" userId="67cecd89-fb6a-4c37-a256-d9c7c0308f81" providerId="ADAL" clId="{01DFD9C6-496B-3843-87C6-E6DFAC0C1780}" dt="2025-04-15T08:55:18.343" v="2794" actId="20577"/>
        <pc:sldMkLst>
          <pc:docMk/>
          <pc:sldMk cId="849895679" sldId="267"/>
        </pc:sldMkLst>
        <pc:spChg chg="mod">
          <ac:chgData name="Johannes Schlütter (net.ter GmbH)" userId="67cecd89-fb6a-4c37-a256-d9c7c0308f81" providerId="ADAL" clId="{01DFD9C6-496B-3843-87C6-E6DFAC0C1780}" dt="2025-04-15T08:55:18.343" v="2794" actId="20577"/>
          <ac:spMkLst>
            <pc:docMk/>
            <pc:sldMk cId="849895679" sldId="267"/>
            <ac:spMk id="306" creationId="{D0C9FB33-F836-3AD0-2CAA-8892AFBC9C6E}"/>
          </ac:spMkLst>
        </pc:spChg>
      </pc:sldChg>
      <pc:sldChg chg="modSp mod">
        <pc:chgData name="Johannes Schlütter (net.ter GmbH)" userId="67cecd89-fb6a-4c37-a256-d9c7c0308f81" providerId="ADAL" clId="{01DFD9C6-496B-3843-87C6-E6DFAC0C1780}" dt="2025-04-12T11:10:28.012" v="901" actId="20577"/>
        <pc:sldMkLst>
          <pc:docMk/>
          <pc:sldMk cId="4180484597" sldId="268"/>
        </pc:sldMkLst>
        <pc:spChg chg="mod">
          <ac:chgData name="Johannes Schlütter (net.ter GmbH)" userId="67cecd89-fb6a-4c37-a256-d9c7c0308f81" providerId="ADAL" clId="{01DFD9C6-496B-3843-87C6-E6DFAC0C1780}" dt="2025-04-12T11:10:28.012" v="901" actId="20577"/>
          <ac:spMkLst>
            <pc:docMk/>
            <pc:sldMk cId="4180484597" sldId="268"/>
            <ac:spMk id="274" creationId="{17765A5E-0EA3-A352-575E-D09F7CB53012}"/>
          </ac:spMkLst>
        </pc:spChg>
      </pc:sldChg>
      <pc:sldChg chg="modSp mod">
        <pc:chgData name="Johannes Schlütter (net.ter GmbH)" userId="67cecd89-fb6a-4c37-a256-d9c7c0308f81" providerId="ADAL" clId="{01DFD9C6-496B-3843-87C6-E6DFAC0C1780}" dt="2025-04-12T12:13:07.228" v="1324" actId="20577"/>
        <pc:sldMkLst>
          <pc:docMk/>
          <pc:sldMk cId="781028875" sldId="269"/>
        </pc:sldMkLst>
        <pc:spChg chg="mod">
          <ac:chgData name="Johannes Schlütter (net.ter GmbH)" userId="67cecd89-fb6a-4c37-a256-d9c7c0308f81" providerId="ADAL" clId="{01DFD9C6-496B-3843-87C6-E6DFAC0C1780}" dt="2025-04-12T12:13:07.228" v="1324" actId="20577"/>
          <ac:spMkLst>
            <pc:docMk/>
            <pc:sldMk cId="781028875" sldId="269"/>
            <ac:spMk id="306" creationId="{5B43F6F2-2C82-3126-85DD-8F9BDA7F1CB2}"/>
          </ac:spMkLst>
        </pc:spChg>
      </pc:sldChg>
      <pc:sldChg chg="modSp mod">
        <pc:chgData name="Johannes Schlütter (net.ter GmbH)" userId="67cecd89-fb6a-4c37-a256-d9c7c0308f81" providerId="ADAL" clId="{01DFD9C6-496B-3843-87C6-E6DFAC0C1780}" dt="2025-04-12T12:17:18.924" v="1385" actId="5793"/>
        <pc:sldMkLst>
          <pc:docMk/>
          <pc:sldMk cId="3684232390" sldId="270"/>
        </pc:sldMkLst>
        <pc:spChg chg="mod">
          <ac:chgData name="Johannes Schlütter (net.ter GmbH)" userId="67cecd89-fb6a-4c37-a256-d9c7c0308f81" providerId="ADAL" clId="{01DFD9C6-496B-3843-87C6-E6DFAC0C1780}" dt="2025-04-12T12:15:57.339" v="1356" actId="20577"/>
          <ac:spMkLst>
            <pc:docMk/>
            <pc:sldMk cId="3684232390" sldId="270"/>
            <ac:spMk id="305" creationId="{30CAA59B-86B6-C2E0-F5BB-25B0A7254967}"/>
          </ac:spMkLst>
        </pc:spChg>
        <pc:spChg chg="mod">
          <ac:chgData name="Johannes Schlütter (net.ter GmbH)" userId="67cecd89-fb6a-4c37-a256-d9c7c0308f81" providerId="ADAL" clId="{01DFD9C6-496B-3843-87C6-E6DFAC0C1780}" dt="2025-04-12T12:17:18.924" v="1385" actId="5793"/>
          <ac:spMkLst>
            <pc:docMk/>
            <pc:sldMk cId="3684232390" sldId="270"/>
            <ac:spMk id="306" creationId="{9F9BA406-46AD-A998-399F-248C726AC51C}"/>
          </ac:spMkLst>
        </pc:spChg>
      </pc:sldChg>
      <pc:sldChg chg="delSp modSp add mod">
        <pc:chgData name="Johannes Schlütter (net.ter GmbH)" userId="67cecd89-fb6a-4c37-a256-d9c7c0308f81" providerId="ADAL" clId="{01DFD9C6-496B-3843-87C6-E6DFAC0C1780}" dt="2025-04-15T08:54:16.841" v="2727" actId="20577"/>
        <pc:sldMkLst>
          <pc:docMk/>
          <pc:sldMk cId="3342196955" sldId="271"/>
        </pc:sldMkLst>
        <pc:spChg chg="mod">
          <ac:chgData name="Johannes Schlütter (net.ter GmbH)" userId="67cecd89-fb6a-4c37-a256-d9c7c0308f81" providerId="ADAL" clId="{01DFD9C6-496B-3843-87C6-E6DFAC0C1780}" dt="2025-04-15T08:53:15.608" v="2649" actId="20577"/>
          <ac:spMkLst>
            <pc:docMk/>
            <pc:sldMk cId="3342196955" sldId="271"/>
            <ac:spMk id="292" creationId="{00000000-0000-0000-0000-000000000000}"/>
          </ac:spMkLst>
        </pc:spChg>
        <pc:spChg chg="mod">
          <ac:chgData name="Johannes Schlütter (net.ter GmbH)" userId="67cecd89-fb6a-4c37-a256-d9c7c0308f81" providerId="ADAL" clId="{01DFD9C6-496B-3843-87C6-E6DFAC0C1780}" dt="2025-04-12T11:03:03.972" v="462" actId="20577"/>
          <ac:spMkLst>
            <pc:docMk/>
            <pc:sldMk cId="3342196955" sldId="271"/>
            <ac:spMk id="293" creationId="{00000000-0000-0000-0000-000000000000}"/>
          </ac:spMkLst>
        </pc:spChg>
        <pc:spChg chg="mod">
          <ac:chgData name="Johannes Schlütter (net.ter GmbH)" userId="67cecd89-fb6a-4c37-a256-d9c7c0308f81" providerId="ADAL" clId="{01DFD9C6-496B-3843-87C6-E6DFAC0C1780}" dt="2025-04-15T08:54:16.841" v="2727" actId="20577"/>
          <ac:spMkLst>
            <pc:docMk/>
            <pc:sldMk cId="3342196955" sldId="271"/>
            <ac:spMk id="294" creationId="{00000000-0000-0000-0000-000000000000}"/>
          </ac:spMkLst>
        </pc:spChg>
      </pc:sldChg>
      <pc:sldChg chg="modSp add mod">
        <pc:chgData name="Johannes Schlütter (net.ter GmbH)" userId="67cecd89-fb6a-4c37-a256-d9c7c0308f81" providerId="ADAL" clId="{01DFD9C6-496B-3843-87C6-E6DFAC0C1780}" dt="2025-04-12T12:19:27.458" v="1561" actId="113"/>
        <pc:sldMkLst>
          <pc:docMk/>
          <pc:sldMk cId="1502437502" sldId="272"/>
        </pc:sldMkLst>
        <pc:spChg chg="mod">
          <ac:chgData name="Johannes Schlütter (net.ter GmbH)" userId="67cecd89-fb6a-4c37-a256-d9c7c0308f81" providerId="ADAL" clId="{01DFD9C6-496B-3843-87C6-E6DFAC0C1780}" dt="2025-04-12T12:19:27.458" v="1561" actId="113"/>
          <ac:spMkLst>
            <pc:docMk/>
            <pc:sldMk cId="1502437502" sldId="272"/>
            <ac:spMk id="306" creationId="{D0B5D87A-CC50-46E0-ACC6-4E8C67BCEC65}"/>
          </ac:spMkLst>
        </pc:spChg>
      </pc:sldChg>
      <pc:sldChg chg="modSp add mod">
        <pc:chgData name="Johannes Schlütter (net.ter GmbH)" userId="67cecd89-fb6a-4c37-a256-d9c7c0308f81" providerId="ADAL" clId="{01DFD9C6-496B-3843-87C6-E6DFAC0C1780}" dt="2025-04-12T12:25:18.698" v="2334" actId="20577"/>
        <pc:sldMkLst>
          <pc:docMk/>
          <pc:sldMk cId="2879174967" sldId="273"/>
        </pc:sldMkLst>
        <pc:spChg chg="mod">
          <ac:chgData name="Johannes Schlütter (net.ter GmbH)" userId="67cecd89-fb6a-4c37-a256-d9c7c0308f81" providerId="ADAL" clId="{01DFD9C6-496B-3843-87C6-E6DFAC0C1780}" dt="2025-04-12T12:22:45.149" v="1728" actId="20577"/>
          <ac:spMkLst>
            <pc:docMk/>
            <pc:sldMk cId="2879174967" sldId="273"/>
            <ac:spMk id="305" creationId="{2442DE76-F65D-5A85-380A-D92E30F0411B}"/>
          </ac:spMkLst>
        </pc:spChg>
        <pc:spChg chg="mod">
          <ac:chgData name="Johannes Schlütter (net.ter GmbH)" userId="67cecd89-fb6a-4c37-a256-d9c7c0308f81" providerId="ADAL" clId="{01DFD9C6-496B-3843-87C6-E6DFAC0C1780}" dt="2025-04-12T12:25:18.698" v="2334" actId="20577"/>
          <ac:spMkLst>
            <pc:docMk/>
            <pc:sldMk cId="2879174967" sldId="273"/>
            <ac:spMk id="306" creationId="{353FDD24-F22E-BAC6-FB47-3F8CE98D9D27}"/>
          </ac:spMkLst>
        </pc:spChg>
      </pc:sldChg>
      <pc:sldChg chg="modSp add mod">
        <pc:chgData name="Johannes Schlütter (net.ter GmbH)" userId="67cecd89-fb6a-4c37-a256-d9c7c0308f81" providerId="ADAL" clId="{01DFD9C6-496B-3843-87C6-E6DFAC0C1780}" dt="2025-04-15T08:55:41.748" v="2840" actId="20577"/>
        <pc:sldMkLst>
          <pc:docMk/>
          <pc:sldMk cId="3008843968" sldId="274"/>
        </pc:sldMkLst>
        <pc:spChg chg="mod">
          <ac:chgData name="Johannes Schlütter (net.ter GmbH)" userId="67cecd89-fb6a-4c37-a256-d9c7c0308f81" providerId="ADAL" clId="{01DFD9C6-496B-3843-87C6-E6DFAC0C1780}" dt="2025-04-15T08:55:41.748" v="2840" actId="20577"/>
          <ac:spMkLst>
            <pc:docMk/>
            <pc:sldMk cId="3008843968" sldId="274"/>
            <ac:spMk id="306" creationId="{7E49425B-8678-EEE5-EAAF-25D443CF29D8}"/>
          </ac:spMkLst>
        </pc:spChg>
      </pc:sldChg>
      <pc:sldChg chg="addSp delSp modSp add mod">
        <pc:chgData name="Johannes Schlütter (net.ter GmbH)" userId="67cecd89-fb6a-4c37-a256-d9c7c0308f81" providerId="ADAL" clId="{01DFD9C6-496B-3843-87C6-E6DFAC0C1780}" dt="2025-04-15T09:39:13.674" v="4934" actId="20577"/>
        <pc:sldMkLst>
          <pc:docMk/>
          <pc:sldMk cId="3084187799" sldId="275"/>
        </pc:sldMkLst>
        <pc:spChg chg="del mod">
          <ac:chgData name="Johannes Schlütter (net.ter GmbH)" userId="67cecd89-fb6a-4c37-a256-d9c7c0308f81" providerId="ADAL" clId="{01DFD9C6-496B-3843-87C6-E6DFAC0C1780}" dt="2025-04-15T09:24:55.044" v="3948" actId="478"/>
          <ac:spMkLst>
            <pc:docMk/>
            <pc:sldMk cId="3084187799" sldId="275"/>
            <ac:spMk id="2" creationId="{33043040-CA04-A972-1DD8-B62E3F976AA5}"/>
          </ac:spMkLst>
        </pc:spChg>
        <pc:spChg chg="del">
          <ac:chgData name="Johannes Schlütter (net.ter GmbH)" userId="67cecd89-fb6a-4c37-a256-d9c7c0308f81" providerId="ADAL" clId="{01DFD9C6-496B-3843-87C6-E6DFAC0C1780}" dt="2025-04-15T09:24:55.044" v="3948" actId="478"/>
          <ac:spMkLst>
            <pc:docMk/>
            <pc:sldMk cId="3084187799" sldId="275"/>
            <ac:spMk id="3" creationId="{1F89BFD4-F978-5760-70BB-632203F8E357}"/>
          </ac:spMkLst>
        </pc:spChg>
        <pc:spChg chg="del mod">
          <ac:chgData name="Johannes Schlütter (net.ter GmbH)" userId="67cecd89-fb6a-4c37-a256-d9c7c0308f81" providerId="ADAL" clId="{01DFD9C6-496B-3843-87C6-E6DFAC0C1780}" dt="2025-04-15T09:24:55.044" v="3948" actId="478"/>
          <ac:spMkLst>
            <pc:docMk/>
            <pc:sldMk cId="3084187799" sldId="275"/>
            <ac:spMk id="4" creationId="{7BD3A11D-5306-5DEE-3562-038C7C6E8ED9}"/>
          </ac:spMkLst>
        </pc:spChg>
        <pc:spChg chg="add del mod">
          <ac:chgData name="Johannes Schlütter (net.ter GmbH)" userId="67cecd89-fb6a-4c37-a256-d9c7c0308f81" providerId="ADAL" clId="{01DFD9C6-496B-3843-87C6-E6DFAC0C1780}" dt="2025-04-15T09:24:32.302" v="3884"/>
          <ac:spMkLst>
            <pc:docMk/>
            <pc:sldMk cId="3084187799" sldId="275"/>
            <ac:spMk id="5" creationId="{F1EA3F20-ECF9-878E-3E45-9325D6263822}"/>
          </ac:spMkLst>
        </pc:spChg>
        <pc:spChg chg="add mod">
          <ac:chgData name="Johannes Schlütter (net.ter GmbH)" userId="67cecd89-fb6a-4c37-a256-d9c7c0308f81" providerId="ADAL" clId="{01DFD9C6-496B-3843-87C6-E6DFAC0C1780}" dt="2025-04-15T09:39:13.674" v="4934" actId="20577"/>
          <ac:spMkLst>
            <pc:docMk/>
            <pc:sldMk cId="3084187799" sldId="275"/>
            <ac:spMk id="6" creationId="{0302D18E-5794-D948-DC26-F3BC287BB618}"/>
          </ac:spMkLst>
        </pc:spChg>
        <pc:spChg chg="add mod">
          <ac:chgData name="Johannes Schlütter (net.ter GmbH)" userId="67cecd89-fb6a-4c37-a256-d9c7c0308f81" providerId="ADAL" clId="{01DFD9C6-496B-3843-87C6-E6DFAC0C1780}" dt="2025-04-15T09:27:52.970" v="4216"/>
          <ac:spMkLst>
            <pc:docMk/>
            <pc:sldMk cId="3084187799" sldId="275"/>
            <ac:spMk id="7" creationId="{F6EDD25B-D034-73B5-143E-923A6B46E354}"/>
          </ac:spMkLst>
        </pc:spChg>
        <pc:spChg chg="mod">
          <ac:chgData name="Johannes Schlütter (net.ter GmbH)" userId="67cecd89-fb6a-4c37-a256-d9c7c0308f81" providerId="ADAL" clId="{01DFD9C6-496B-3843-87C6-E6DFAC0C1780}" dt="2025-04-15T09:24:51.926" v="3947" actId="20577"/>
          <ac:spMkLst>
            <pc:docMk/>
            <pc:sldMk cId="3084187799" sldId="275"/>
            <ac:spMk id="293" creationId="{B076820A-746C-3A7D-91A0-00683F020D64}"/>
          </ac:spMkLst>
        </pc:spChg>
        <pc:spChg chg="mod">
          <ac:chgData name="Johannes Schlütter (net.ter GmbH)" userId="67cecd89-fb6a-4c37-a256-d9c7c0308f81" providerId="ADAL" clId="{01DFD9C6-496B-3843-87C6-E6DFAC0C1780}" dt="2025-04-15T09:26:03.565" v="4177" actId="20577"/>
          <ac:spMkLst>
            <pc:docMk/>
            <pc:sldMk cId="3084187799" sldId="275"/>
            <ac:spMk id="294" creationId="{5BBBA86F-B456-8287-9760-57D922E13CEC}"/>
          </ac:spMkLst>
        </pc:spChg>
      </pc:sldChg>
      <pc:sldChg chg="add">
        <pc:chgData name="Johannes Schlütter (net.ter GmbH)" userId="67cecd89-fb6a-4c37-a256-d9c7c0308f81" providerId="ADAL" clId="{01DFD9C6-496B-3843-87C6-E6DFAC0C1780}" dt="2025-04-15T09:24:33.465" v="3885"/>
        <pc:sldMkLst>
          <pc:docMk/>
          <pc:sldMk cId="2044953431" sldId="276"/>
        </pc:sldMkLst>
      </pc:sldChg>
    </pc:docChg>
  </pc:docChgLst>
  <pc:docChgLst>
    <pc:chgData name="Johannes Schlütter (net.ter GmbH)" userId="67cecd89-fb6a-4c37-a256-d9c7c0308f81" providerId="ADAL" clId="{FC4998CC-0472-BF41-8F28-8540266DC4A4}"/>
    <pc:docChg chg="modSld">
      <pc:chgData name="Johannes Schlütter (net.ter GmbH)" userId="67cecd89-fb6a-4c37-a256-d9c7c0308f81" providerId="ADAL" clId="{FC4998CC-0472-BF41-8F28-8540266DC4A4}" dt="2025-04-15T13:16:44.490" v="0" actId="20577"/>
      <pc:docMkLst>
        <pc:docMk/>
      </pc:docMkLst>
      <pc:sldChg chg="modSp mod">
        <pc:chgData name="Johannes Schlütter (net.ter GmbH)" userId="67cecd89-fb6a-4c37-a256-d9c7c0308f81" providerId="ADAL" clId="{FC4998CC-0472-BF41-8F28-8540266DC4A4}" dt="2025-04-15T13:16:44.490" v="0" actId="20577"/>
        <pc:sldMkLst>
          <pc:docMk/>
          <pc:sldMk cId="3084187799" sldId="275"/>
        </pc:sldMkLst>
        <pc:spChg chg="mod">
          <ac:chgData name="Johannes Schlütter (net.ter GmbH)" userId="67cecd89-fb6a-4c37-a256-d9c7c0308f81" providerId="ADAL" clId="{FC4998CC-0472-BF41-8F28-8540266DC4A4}" dt="2025-04-15T13:16:44.490" v="0" actId="20577"/>
          <ac:spMkLst>
            <pc:docMk/>
            <pc:sldMk cId="3084187799" sldId="275"/>
            <ac:spMk id="6" creationId="{0302D18E-5794-D948-DC26-F3BC287BB61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3" name="Shape 263"/>
          <p:cNvSpPr>
            <a:spLocks noGrp="1" noRot="1" noChangeAspect="1"/>
          </p:cNvSpPr>
          <p:nvPr>
            <p:ph type="sldImg"/>
          </p:nvPr>
        </p:nvSpPr>
        <p:spPr>
          <a:xfrm>
            <a:off x="1143000" y="685800"/>
            <a:ext cx="4572000" cy="3429000"/>
          </a:xfrm>
          <a:prstGeom prst="rect">
            <a:avLst/>
          </a:prstGeom>
        </p:spPr>
        <p:txBody>
          <a:bodyPr/>
          <a:lstStyle/>
          <a:p>
            <a:endParaRPr/>
          </a:p>
        </p:txBody>
      </p:sp>
      <p:sp>
        <p:nvSpPr>
          <p:cNvPr id="264" name="Shape 26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618616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81A8E-964B-9472-BE8D-1921CA8B3C2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4BF7BA7-7ADF-D7CA-78B8-E61F1B4775FA}"/>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FE9D7743-65CB-9B71-E1F7-19E629BBF483}"/>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073358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1B6CC-978F-9E0E-3878-6DFD3EF6E7E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9ACCEEC-49F8-3A6A-2924-701B384BD077}"/>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974EB5A5-18EF-1868-ABDF-3DEFCFA7E407}"/>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16200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B5EA0-0478-50F0-9F0F-DAACF0F50E2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64F61E6-E0C5-04D8-782A-E8C46BE9868F}"/>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04DCC515-21FB-A91E-3975-55ED8CAD7ACE}"/>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211830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FBACB-80F2-4493-22AF-04017FF05F5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E511120-EF3A-7C2F-37D5-D60E6006E7E5}"/>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AD3157CE-B988-8829-E302-9F99A16BF89E}"/>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593091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898326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FF674-93A9-8799-4B21-58CB868D3F3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457099E-EB58-6A56-D9B3-1E7ECC1D47F4}"/>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1A6552BD-8475-3042-9AE7-774161696593}"/>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829397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FF674-93A9-8799-4B21-58CB868D3F3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457099E-EB58-6A56-D9B3-1E7ECC1D47F4}"/>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1A6552BD-8475-3042-9AE7-774161696593}"/>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714651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388079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34641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EE89D-CA2A-43AD-CE9E-9A16A3DCA02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B29EF8-2CE5-B7FD-E64D-5D43E5D184B8}"/>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263A08B0-D705-6D00-1B84-97F4D8CEE2BD}"/>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140820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6FBDB-19D1-99B0-2105-60B1F95AB2E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76B4AB6-5D1F-C38F-C745-4493B49F0A03}"/>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5F41F8B9-89B6-42C9-997D-A554C6114EFD}"/>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068645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35ECD-2719-A98C-E77D-F75E228EF1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C86443C-E0F9-BE76-5968-82BA9585097D}"/>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AB706601-406B-C0E9-F35E-509CFA149D17}"/>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836081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no_reply@apple.com" TargetMode="External"/><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hyperlink" Target="http://www.netter-protect.de" TargetMode="External"/><Relationship Id="rId4" Type="http://schemas.openxmlformats.org/officeDocument/2006/relationships/hyperlink" Target="mailto:team@netter-protect.de"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1_Titel ">
    <p:spTree>
      <p:nvGrpSpPr>
        <p:cNvPr id="1" name=""/>
        <p:cNvGrpSpPr/>
        <p:nvPr/>
      </p:nvGrpSpPr>
      <p:grpSpPr>
        <a:xfrm>
          <a:off x="0" y="0"/>
          <a:ext cx="0" cy="0"/>
          <a:chOff x="0" y="0"/>
          <a:chExt cx="0" cy="0"/>
        </a:xfrm>
      </p:grpSpPr>
      <p:pic>
        <p:nvPicPr>
          <p:cNvPr id="42" name="shutterstock_1027563301_72.jpg" descr="shutterstock_1027563301_72.jpg"/>
          <p:cNvPicPr>
            <a:picLocks/>
          </p:cNvPicPr>
          <p:nvPr/>
        </p:nvPicPr>
        <p:blipFill>
          <a:blip r:embed="rId2" cstate="hqprint">
            <a:extLst>
              <a:ext uri="{28A0092B-C50C-407E-A947-70E740481C1C}">
                <a14:useLocalDpi xmlns:a14="http://schemas.microsoft.com/office/drawing/2010/main"/>
              </a:ext>
            </a:extLst>
          </a:blip>
          <a:srcRect/>
          <a:stretch/>
        </p:blipFill>
        <p:spPr>
          <a:xfrm>
            <a:off x="-49248" y="-18586"/>
            <a:ext cx="19233605" cy="13734586"/>
          </a:xfrm>
          <a:prstGeom prst="rect">
            <a:avLst/>
          </a:prstGeom>
          <a:ln w="12700">
            <a:miter lim="400000"/>
          </a:ln>
        </p:spPr>
      </p:pic>
      <p:sp>
        <p:nvSpPr>
          <p:cNvPr id="43" name="Rechteck"/>
          <p:cNvSpPr/>
          <p:nvPr/>
        </p:nvSpPr>
        <p:spPr>
          <a:xfrm>
            <a:off x="-49248" y="0"/>
            <a:ext cx="24450305" cy="13753172"/>
          </a:xfrm>
          <a:prstGeom prst="rect">
            <a:avLst/>
          </a:prstGeom>
          <a:gradFill>
            <a:gsLst>
              <a:gs pos="535">
                <a:srgbClr val="F6A70B">
                  <a:alpha val="0"/>
                </a:srgbClr>
              </a:gs>
              <a:gs pos="48960">
                <a:srgbClr val="F6A70B">
                  <a:alpha val="51011"/>
                </a:srgbClr>
              </a:gs>
              <a:gs pos="100000">
                <a:srgbClr val="E51668">
                  <a:alpha val="85018"/>
                </a:srgbClr>
              </a:gs>
            </a:gsLst>
            <a:path>
              <a:fillToRect l="20278" t="68998" r="79721" b="31001"/>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44" name="pasted-image.pdf" descr="pasted-image.pdf"/>
          <p:cNvPicPr>
            <a:picLocks noChangeAspect="1"/>
          </p:cNvPicPr>
          <p:nvPr/>
        </p:nvPicPr>
        <p:blipFill>
          <a:blip r:embed="rId3"/>
          <a:stretch>
            <a:fillRect/>
          </a:stretch>
        </p:blipFill>
        <p:spPr>
          <a:xfrm>
            <a:off x="12602633" y="4909743"/>
            <a:ext cx="23596849" cy="7858596"/>
          </a:xfrm>
          <a:prstGeom prst="rect">
            <a:avLst/>
          </a:prstGeom>
          <a:ln w="12700">
            <a:miter lim="400000"/>
          </a:ln>
        </p:spPr>
      </p:pic>
      <p:pic>
        <p:nvPicPr>
          <p:cNvPr id="45" name="pasted-image.pdf" descr="pasted-image.pdf"/>
          <p:cNvPicPr>
            <a:picLocks noChangeAspect="1"/>
          </p:cNvPicPr>
          <p:nvPr/>
        </p:nvPicPr>
        <p:blipFill>
          <a:blip r:embed="rId4"/>
          <a:stretch>
            <a:fillRect/>
          </a:stretch>
        </p:blipFill>
        <p:spPr>
          <a:xfrm>
            <a:off x="19394963" y="10545040"/>
            <a:ext cx="4415473" cy="1380453"/>
          </a:xfrm>
          <a:prstGeom prst="rect">
            <a:avLst/>
          </a:prstGeom>
          <a:ln w="12700">
            <a:miter lim="400000"/>
          </a:ln>
        </p:spPr>
      </p:pic>
      <p:sp>
        <p:nvSpPr>
          <p:cNvPr id="46" name="Headline…"/>
          <p:cNvSpPr txBox="1">
            <a:spLocks noGrp="1"/>
          </p:cNvSpPr>
          <p:nvPr>
            <p:ph type="body" sz="quarter" idx="21" hasCustomPrompt="1"/>
          </p:nvPr>
        </p:nvSpPr>
        <p:spPr>
          <a:xfrm>
            <a:off x="14816446" y="6056206"/>
            <a:ext cx="8158055" cy="2823598"/>
          </a:xfrm>
          <a:prstGeom prst="rect">
            <a:avLst/>
          </a:prstGeom>
        </p:spPr>
        <p:txBody>
          <a:bodyPr anchor="t">
            <a:spAutoFit/>
          </a:bodyPr>
          <a:lstStyle/>
          <a:p>
            <a:pPr marL="0" indent="0">
              <a:lnSpc>
                <a:spcPct val="80000"/>
              </a:lnSpc>
              <a:spcBef>
                <a:spcPts val="0"/>
              </a:spcBef>
              <a:buSzTx/>
              <a:buNone/>
              <a:defRPr sz="7000" b="1">
                <a:solidFill>
                  <a:srgbClr val="E51668"/>
                </a:solidFill>
                <a:latin typeface="Calibri"/>
                <a:ea typeface="Calibri"/>
                <a:cs typeface="Calibri"/>
                <a:sym typeface="Calibri"/>
              </a:defRPr>
            </a:pPr>
            <a:r>
              <a:rPr dirty="0" err="1"/>
              <a:t>Datenschutz</a:t>
            </a:r>
            <a:r>
              <a:rPr dirty="0"/>
              <a:t> 2023</a:t>
            </a:r>
          </a:p>
          <a:p>
            <a:pPr marL="0" indent="0">
              <a:lnSpc>
                <a:spcPct val="80000"/>
              </a:lnSpc>
              <a:spcBef>
                <a:spcPts val="0"/>
              </a:spcBef>
              <a:buSzTx/>
              <a:buNone/>
              <a:defRPr sz="7000" b="1">
                <a:solidFill>
                  <a:srgbClr val="E51668"/>
                </a:solidFill>
                <a:latin typeface="Calibri"/>
                <a:ea typeface="Calibri"/>
                <a:cs typeface="Calibri"/>
                <a:sym typeface="Calibri"/>
              </a:defRPr>
            </a:pPr>
            <a:endParaRPr dirty="0"/>
          </a:p>
          <a:p>
            <a:pPr marL="0" indent="0">
              <a:lnSpc>
                <a:spcPct val="80000"/>
              </a:lnSpc>
              <a:spcBef>
                <a:spcPts val="0"/>
              </a:spcBef>
              <a:buSzTx/>
              <a:buNone/>
              <a:defRPr sz="7000" b="1">
                <a:solidFill>
                  <a:srgbClr val="E51668"/>
                </a:solidFill>
                <a:latin typeface="Calibri"/>
                <a:ea typeface="Calibri"/>
                <a:cs typeface="Calibri"/>
                <a:sym typeface="Calibri"/>
              </a:defRPr>
            </a:pPr>
            <a:endParaRPr dirty="0"/>
          </a:p>
        </p:txBody>
      </p:sp>
      <p:sp>
        <p:nvSpPr>
          <p:cNvPr id="47" name="Musterkunde Gmbh"/>
          <p:cNvSpPr txBox="1">
            <a:spLocks noGrp="1"/>
          </p:cNvSpPr>
          <p:nvPr>
            <p:ph type="body" sz="quarter" idx="22" hasCustomPrompt="1"/>
          </p:nvPr>
        </p:nvSpPr>
        <p:spPr>
          <a:xfrm>
            <a:off x="14850312" y="9173343"/>
            <a:ext cx="8090323" cy="500114"/>
          </a:xfrm>
          <a:prstGeom prst="rect">
            <a:avLst/>
          </a:prstGeom>
        </p:spPr>
        <p:txBody>
          <a:bodyPr>
            <a:spAutoFit/>
          </a:bodyPr>
          <a:lstStyle>
            <a:lvl1pPr marL="0" indent="0" defTabSz="457200">
              <a:lnSpc>
                <a:spcPct val="120000"/>
              </a:lnSpc>
              <a:spcBef>
                <a:spcPts val="0"/>
              </a:spcBef>
              <a:buSzTx/>
              <a:buNone/>
              <a:defRPr sz="3000" b="1">
                <a:latin typeface="Calibri"/>
                <a:ea typeface="Calibri"/>
                <a:cs typeface="Calibri"/>
                <a:sym typeface="Calibri"/>
              </a:defRPr>
            </a:lvl1pPr>
          </a:lstStyle>
          <a:p>
            <a:r>
              <a:t>Musterkunde Gmbh</a:t>
            </a:r>
          </a:p>
        </p:txBody>
      </p:sp>
      <p:sp>
        <p:nvSpPr>
          <p:cNvPr id="48" name="Rockenhausen/Düsseldorf…"/>
          <p:cNvSpPr txBox="1">
            <a:spLocks noGrp="1"/>
          </p:cNvSpPr>
          <p:nvPr>
            <p:ph type="body" sz="quarter" idx="23" hasCustomPrompt="1"/>
          </p:nvPr>
        </p:nvSpPr>
        <p:spPr>
          <a:xfrm>
            <a:off x="14850312" y="9688042"/>
            <a:ext cx="7141858" cy="2281650"/>
          </a:xfrm>
          <a:prstGeom prst="rect">
            <a:avLst/>
          </a:prstGeom>
        </p:spPr>
        <p:txBody>
          <a:bodyPr>
            <a:spAutoFit/>
          </a:bodyPr>
          <a:lstStyle>
            <a:lvl1pPr>
              <a:defRPr/>
            </a:lvl1pPr>
          </a:lstStyle>
          <a:p>
            <a:pPr marL="0" indent="0" defTabSz="457200">
              <a:lnSpc>
                <a:spcPct val="120000"/>
              </a:lnSpc>
              <a:spcBef>
                <a:spcPts val="0"/>
              </a:spcBef>
              <a:buSzTx/>
              <a:buNone/>
              <a:defRPr sz="3000">
                <a:latin typeface="Calibri"/>
                <a:ea typeface="Calibri"/>
                <a:cs typeface="Calibri"/>
                <a:sym typeface="Calibri"/>
              </a:defRPr>
            </a:pPr>
            <a:r>
              <a:rPr lang="de-DE" dirty="0"/>
              <a:t>Ort DATUM</a:t>
            </a:r>
            <a:br>
              <a:rPr lang="de-DE" dirty="0"/>
            </a:br>
            <a:r>
              <a:rPr dirty="0"/>
              <a:t>Johannes Schlütter</a:t>
            </a:r>
          </a:p>
          <a:p>
            <a:pPr marL="0" indent="0" defTabSz="457200">
              <a:lnSpc>
                <a:spcPct val="120000"/>
              </a:lnSpc>
              <a:spcBef>
                <a:spcPts val="0"/>
              </a:spcBef>
              <a:buSzTx/>
              <a:buNone/>
              <a:defRPr sz="3000">
                <a:latin typeface="Calibri"/>
                <a:ea typeface="Calibri"/>
                <a:cs typeface="Calibri"/>
                <a:sym typeface="Calibri"/>
              </a:defRPr>
            </a:pPr>
            <a:endParaRPr dirty="0"/>
          </a:p>
          <a:p>
            <a:pPr marL="0" indent="0" defTabSz="457200">
              <a:lnSpc>
                <a:spcPct val="120000"/>
              </a:lnSpc>
              <a:spcBef>
                <a:spcPts val="0"/>
              </a:spcBef>
              <a:buSzTx/>
              <a:buNone/>
              <a:defRPr sz="3000">
                <a:latin typeface="Calibri"/>
                <a:ea typeface="Calibri"/>
                <a:cs typeface="Calibri"/>
                <a:sym typeface="Calibri"/>
              </a:defRPr>
            </a:pPr>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2_Subkapitel">
    <p:spTree>
      <p:nvGrpSpPr>
        <p:cNvPr id="1" name=""/>
        <p:cNvGrpSpPr/>
        <p:nvPr/>
      </p:nvGrpSpPr>
      <p:grpSpPr>
        <a:xfrm>
          <a:off x="0" y="0"/>
          <a:ext cx="0" cy="0"/>
          <a:chOff x="0" y="0"/>
          <a:chExt cx="0" cy="0"/>
        </a:xfrm>
      </p:grpSpPr>
      <p:pic>
        <p:nvPicPr>
          <p:cNvPr id="120" name="shutterstock_1027563301_72.jpg" descr="shutterstock_1027563301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8533" y="-1484476"/>
            <a:ext cx="24392533" cy="15200476"/>
          </a:xfrm>
          <a:prstGeom prst="rect">
            <a:avLst/>
          </a:prstGeom>
          <a:ln w="12700">
            <a:miter lim="400000"/>
          </a:ln>
        </p:spPr>
      </p:pic>
      <p:sp>
        <p:nvSpPr>
          <p:cNvPr id="121" name="Rechteck"/>
          <p:cNvSpPr/>
          <p:nvPr/>
        </p:nvSpPr>
        <p:spPr>
          <a:xfrm>
            <a:off x="0" y="-18586"/>
            <a:ext cx="14588927" cy="13753172"/>
          </a:xfrm>
          <a:prstGeom prst="rect">
            <a:avLst/>
          </a:prstGeom>
          <a:gradFill>
            <a:gsLst>
              <a:gs pos="535">
                <a:srgbClr val="F6A70B">
                  <a:alpha val="0"/>
                </a:srgbClr>
              </a:gs>
              <a:gs pos="48960">
                <a:srgbClr val="F6A70B">
                  <a:alpha val="34007"/>
                </a:srgbClr>
              </a:gs>
              <a:gs pos="100000">
                <a:srgbClr val="E51668">
                  <a:alpha val="85018"/>
                </a:srgbClr>
              </a:gs>
            </a:gsLst>
            <a:lin ang="108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22" name="pasted-image.pdf" descr="pasted-image.pdf"/>
          <p:cNvPicPr>
            <a:picLocks noChangeAspect="1"/>
          </p:cNvPicPr>
          <p:nvPr/>
        </p:nvPicPr>
        <p:blipFill>
          <a:blip r:embed="rId3"/>
          <a:stretch>
            <a:fillRect/>
          </a:stretch>
        </p:blipFill>
        <p:spPr>
          <a:xfrm>
            <a:off x="9974912" y="1635106"/>
            <a:ext cx="10445510" cy="10445788"/>
          </a:xfrm>
          <a:prstGeom prst="rect">
            <a:avLst/>
          </a:prstGeom>
          <a:ln w="12700">
            <a:miter lim="400000"/>
          </a:ln>
        </p:spPr>
      </p:pic>
      <p:sp>
        <p:nvSpPr>
          <p:cNvPr id="123" name="01.1…"/>
          <p:cNvSpPr txBox="1">
            <a:spLocks noGrp="1"/>
          </p:cNvSpPr>
          <p:nvPr>
            <p:ph type="body" sz="quarter" idx="21"/>
          </p:nvPr>
        </p:nvSpPr>
        <p:spPr>
          <a:xfrm>
            <a:off x="2040466" y="5237903"/>
            <a:ext cx="4843687" cy="2411156"/>
          </a:xfrm>
          <a:prstGeom prst="rect">
            <a:avLst/>
          </a:prstGeom>
        </p:spPr>
        <p:txBody>
          <a:bodyPr wrap="none" anchor="t">
            <a:spAutoFit/>
          </a:bodyPr>
          <a:lstStyle/>
          <a:p>
            <a:pPr marL="0" indent="0" defTabSz="457200">
              <a:lnSpc>
                <a:spcPct val="80000"/>
              </a:lnSpc>
              <a:spcBef>
                <a:spcPts val="0"/>
              </a:spcBef>
              <a:buSzTx/>
              <a:buNone/>
              <a:defRPr sz="6000" b="1">
                <a:solidFill>
                  <a:srgbClr val="FFFFFF"/>
                </a:solidFill>
                <a:latin typeface="Calibri"/>
                <a:ea typeface="Calibri"/>
                <a:cs typeface="Calibri"/>
                <a:sym typeface="Calibri"/>
              </a:defRPr>
            </a:pPr>
            <a:r>
              <a:t>01.1</a:t>
            </a:r>
          </a:p>
          <a:p>
            <a:pPr marL="0" indent="0" defTabSz="457200">
              <a:lnSpc>
                <a:spcPct val="80000"/>
              </a:lnSpc>
              <a:spcBef>
                <a:spcPts val="0"/>
              </a:spcBef>
              <a:buSzTx/>
              <a:buNone/>
              <a:defRPr sz="6000" b="1">
                <a:solidFill>
                  <a:srgbClr val="FFFFFF"/>
                </a:solidFill>
                <a:latin typeface="Calibri"/>
                <a:ea typeface="Calibri"/>
                <a:cs typeface="Calibri"/>
                <a:sym typeface="Calibri"/>
              </a:defRPr>
            </a:pPr>
            <a:r>
              <a:t>Subkapitelfolie</a:t>
            </a:r>
          </a:p>
          <a:p>
            <a:pPr marL="0" indent="0" defTabSz="457200">
              <a:lnSpc>
                <a:spcPct val="80000"/>
              </a:lnSpc>
              <a:spcBef>
                <a:spcPts val="0"/>
              </a:spcBef>
              <a:buSzTx/>
              <a:buNone/>
              <a:defRPr sz="6000" b="1">
                <a:solidFill>
                  <a:srgbClr val="FFFFFF"/>
                </a:solidFill>
                <a:latin typeface="Calibri"/>
                <a:ea typeface="Calibri"/>
                <a:cs typeface="Calibri"/>
                <a:sym typeface="Calibri"/>
              </a:defRPr>
            </a:pPr>
            <a:r>
              <a:t>zweizeilig</a:t>
            </a:r>
          </a:p>
        </p:txBody>
      </p:sp>
      <p:sp>
        <p:nvSpPr>
          <p:cNvPr id="124"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5" name="Foliennummer"/>
          <p:cNvSpPr txBox="1">
            <a:spLocks noGrp="1"/>
          </p:cNvSpPr>
          <p:nvPr>
            <p:ph type="sldNum" sz="quarter" idx="2"/>
          </p:nvPr>
        </p:nvSpPr>
        <p:spPr>
          <a:xfrm>
            <a:off x="23673494" y="12996333"/>
            <a:ext cx="397521" cy="395536"/>
          </a:xfrm>
          <a:prstGeom prst="rect">
            <a:avLst/>
          </a:prstGeom>
        </p:spPr>
        <p:txBody>
          <a:bodyPr/>
          <a:lstStyle>
            <a:lvl1pPr>
              <a:defRPr sz="2200"/>
            </a:lvl1p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Subkapitel">
    <p:spTree>
      <p:nvGrpSpPr>
        <p:cNvPr id="1" name=""/>
        <p:cNvGrpSpPr/>
        <p:nvPr/>
      </p:nvGrpSpPr>
      <p:grpSpPr>
        <a:xfrm>
          <a:off x="0" y="0"/>
          <a:ext cx="0" cy="0"/>
          <a:chOff x="0" y="0"/>
          <a:chExt cx="0" cy="0"/>
        </a:xfrm>
      </p:grpSpPr>
      <p:pic>
        <p:nvPicPr>
          <p:cNvPr id="132" name="shutterstock_2175447911_72.jpg" descr="shutterstock_2175447911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1" y="59149"/>
            <a:ext cx="24384000" cy="13753172"/>
          </a:xfrm>
          <a:prstGeom prst="rect">
            <a:avLst/>
          </a:prstGeom>
          <a:ln w="12700">
            <a:miter lim="400000"/>
          </a:ln>
        </p:spPr>
      </p:pic>
      <p:sp>
        <p:nvSpPr>
          <p:cNvPr id="133" name="Rechteck"/>
          <p:cNvSpPr/>
          <p:nvPr/>
        </p:nvSpPr>
        <p:spPr>
          <a:xfrm>
            <a:off x="0" y="-18586"/>
            <a:ext cx="14588927" cy="13753172"/>
          </a:xfrm>
          <a:prstGeom prst="rect">
            <a:avLst/>
          </a:prstGeom>
          <a:gradFill>
            <a:gsLst>
              <a:gs pos="535">
                <a:srgbClr val="F6A70B">
                  <a:alpha val="0"/>
                </a:srgbClr>
              </a:gs>
              <a:gs pos="48960">
                <a:srgbClr val="F6A70B">
                  <a:alpha val="34007"/>
                </a:srgbClr>
              </a:gs>
              <a:gs pos="100000">
                <a:srgbClr val="E51668">
                  <a:alpha val="85018"/>
                </a:srgbClr>
              </a:gs>
            </a:gsLst>
            <a:lin ang="108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34" name="pasted-image.pdf" descr="pasted-image.pdf"/>
          <p:cNvPicPr>
            <a:picLocks noChangeAspect="1"/>
          </p:cNvPicPr>
          <p:nvPr/>
        </p:nvPicPr>
        <p:blipFill>
          <a:blip r:embed="rId3"/>
          <a:stretch>
            <a:fillRect/>
          </a:stretch>
        </p:blipFill>
        <p:spPr>
          <a:xfrm>
            <a:off x="9974912" y="1635106"/>
            <a:ext cx="10445510" cy="10445788"/>
          </a:xfrm>
          <a:prstGeom prst="rect">
            <a:avLst/>
          </a:prstGeom>
          <a:ln w="12700">
            <a:miter lim="400000"/>
          </a:ln>
        </p:spPr>
      </p:pic>
      <p:sp>
        <p:nvSpPr>
          <p:cNvPr id="135" name="01.2…"/>
          <p:cNvSpPr txBox="1">
            <a:spLocks noGrp="1"/>
          </p:cNvSpPr>
          <p:nvPr>
            <p:ph type="body" sz="quarter" idx="21"/>
          </p:nvPr>
        </p:nvSpPr>
        <p:spPr>
          <a:xfrm>
            <a:off x="2040466" y="5288356"/>
            <a:ext cx="4843687" cy="2411155"/>
          </a:xfrm>
          <a:prstGeom prst="rect">
            <a:avLst/>
          </a:prstGeom>
        </p:spPr>
        <p:txBody>
          <a:bodyPr wrap="none">
            <a:spAutoFit/>
          </a:bodyPr>
          <a:lstStyle/>
          <a:p>
            <a:pPr marL="0" indent="0" defTabSz="457200">
              <a:lnSpc>
                <a:spcPct val="80000"/>
              </a:lnSpc>
              <a:spcBef>
                <a:spcPts val="0"/>
              </a:spcBef>
              <a:buSzTx/>
              <a:buNone/>
              <a:defRPr sz="6000" b="1">
                <a:solidFill>
                  <a:srgbClr val="FFFFFF"/>
                </a:solidFill>
                <a:latin typeface="Calibri"/>
                <a:ea typeface="Calibri"/>
                <a:cs typeface="Calibri"/>
                <a:sym typeface="Calibri"/>
              </a:defRPr>
            </a:pPr>
            <a:r>
              <a:t>01.2</a:t>
            </a:r>
          </a:p>
          <a:p>
            <a:pPr marL="0" indent="0" defTabSz="457200">
              <a:lnSpc>
                <a:spcPct val="80000"/>
              </a:lnSpc>
              <a:spcBef>
                <a:spcPts val="0"/>
              </a:spcBef>
              <a:buSzTx/>
              <a:buNone/>
              <a:defRPr sz="6000" b="1">
                <a:solidFill>
                  <a:srgbClr val="FFFFFF"/>
                </a:solidFill>
                <a:latin typeface="Calibri"/>
                <a:ea typeface="Calibri"/>
                <a:cs typeface="Calibri"/>
                <a:sym typeface="Calibri"/>
              </a:defRPr>
            </a:pPr>
            <a:r>
              <a:t>Subkapitelfolie</a:t>
            </a:r>
          </a:p>
          <a:p>
            <a:pPr marL="0" indent="0" defTabSz="457200">
              <a:lnSpc>
                <a:spcPct val="80000"/>
              </a:lnSpc>
              <a:spcBef>
                <a:spcPts val="0"/>
              </a:spcBef>
              <a:buSzTx/>
              <a:buNone/>
              <a:defRPr sz="6000" b="1">
                <a:solidFill>
                  <a:srgbClr val="FFFFFF"/>
                </a:solidFill>
                <a:latin typeface="Calibri"/>
                <a:ea typeface="Calibri"/>
                <a:cs typeface="Calibri"/>
                <a:sym typeface="Calibri"/>
              </a:defRPr>
            </a:pPr>
            <a:r>
              <a:t>zweizeilig</a:t>
            </a:r>
          </a:p>
        </p:txBody>
      </p:sp>
      <p:sp>
        <p:nvSpPr>
          <p:cNvPr id="136"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7" name="Foliennummer"/>
          <p:cNvSpPr txBox="1">
            <a:spLocks noGrp="1"/>
          </p:cNvSpPr>
          <p:nvPr>
            <p:ph type="sldNum" sz="quarter" idx="2"/>
          </p:nvPr>
        </p:nvSpPr>
        <p:spPr>
          <a:xfrm>
            <a:off x="23673494" y="12996333"/>
            <a:ext cx="397521" cy="395536"/>
          </a:xfrm>
          <a:prstGeom prst="rect">
            <a:avLst/>
          </a:prstGeom>
        </p:spPr>
        <p:txBody>
          <a:bodyPr/>
          <a:lstStyle>
            <a:lvl1pPr>
              <a:defRPr sz="2200"/>
            </a:lvl1p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Subkapitel">
    <p:spTree>
      <p:nvGrpSpPr>
        <p:cNvPr id="1" name=""/>
        <p:cNvGrpSpPr/>
        <p:nvPr/>
      </p:nvGrpSpPr>
      <p:grpSpPr>
        <a:xfrm>
          <a:off x="0" y="0"/>
          <a:ext cx="0" cy="0"/>
          <a:chOff x="0" y="0"/>
          <a:chExt cx="0" cy="0"/>
        </a:xfrm>
      </p:grpSpPr>
      <p:pic>
        <p:nvPicPr>
          <p:cNvPr id="156" name="shutterstock_681206938_72.jpg" descr="shutterstock_681206938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flipH="1">
            <a:off x="0" y="0"/>
            <a:ext cx="24384000" cy="13716000"/>
          </a:xfrm>
          <a:prstGeom prst="rect">
            <a:avLst/>
          </a:prstGeom>
          <a:ln w="12700">
            <a:miter lim="400000"/>
          </a:ln>
        </p:spPr>
      </p:pic>
      <p:sp>
        <p:nvSpPr>
          <p:cNvPr id="157" name="Rechteck"/>
          <p:cNvSpPr/>
          <p:nvPr/>
        </p:nvSpPr>
        <p:spPr>
          <a:xfrm>
            <a:off x="0" y="-18586"/>
            <a:ext cx="14588927" cy="13753172"/>
          </a:xfrm>
          <a:prstGeom prst="rect">
            <a:avLst/>
          </a:prstGeom>
          <a:gradFill>
            <a:gsLst>
              <a:gs pos="535">
                <a:srgbClr val="F6A70B">
                  <a:alpha val="0"/>
                </a:srgbClr>
              </a:gs>
              <a:gs pos="48960">
                <a:srgbClr val="F6A70B">
                  <a:alpha val="34007"/>
                </a:srgbClr>
              </a:gs>
              <a:gs pos="100000">
                <a:srgbClr val="E51668">
                  <a:alpha val="85018"/>
                </a:srgbClr>
              </a:gs>
            </a:gsLst>
            <a:lin ang="108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8" name="pasted-image.pdf" descr="pasted-image.pdf"/>
          <p:cNvPicPr>
            <a:picLocks noChangeAspect="1"/>
          </p:cNvPicPr>
          <p:nvPr/>
        </p:nvPicPr>
        <p:blipFill>
          <a:blip r:embed="rId3"/>
          <a:stretch>
            <a:fillRect/>
          </a:stretch>
        </p:blipFill>
        <p:spPr>
          <a:xfrm>
            <a:off x="9974912" y="1635106"/>
            <a:ext cx="10445510" cy="10445788"/>
          </a:xfrm>
          <a:prstGeom prst="rect">
            <a:avLst/>
          </a:prstGeom>
          <a:ln w="12700">
            <a:miter lim="400000"/>
          </a:ln>
        </p:spPr>
      </p:pic>
      <p:sp>
        <p:nvSpPr>
          <p:cNvPr id="159" name="01.5…"/>
          <p:cNvSpPr txBox="1">
            <a:spLocks noGrp="1"/>
          </p:cNvSpPr>
          <p:nvPr>
            <p:ph type="body" sz="quarter" idx="21"/>
          </p:nvPr>
        </p:nvSpPr>
        <p:spPr>
          <a:xfrm>
            <a:off x="2040466" y="5288356"/>
            <a:ext cx="4843687" cy="2411155"/>
          </a:xfrm>
          <a:prstGeom prst="rect">
            <a:avLst/>
          </a:prstGeom>
        </p:spPr>
        <p:txBody>
          <a:bodyPr wrap="none">
            <a:spAutoFit/>
          </a:bodyPr>
          <a:lstStyle/>
          <a:p>
            <a:pPr marL="0" indent="0" defTabSz="457200">
              <a:lnSpc>
                <a:spcPct val="80000"/>
              </a:lnSpc>
              <a:spcBef>
                <a:spcPts val="0"/>
              </a:spcBef>
              <a:buSzTx/>
              <a:buNone/>
              <a:defRPr sz="6000" b="1">
                <a:solidFill>
                  <a:srgbClr val="FFFFFF"/>
                </a:solidFill>
                <a:latin typeface="Calibri"/>
                <a:ea typeface="Calibri"/>
                <a:cs typeface="Calibri"/>
                <a:sym typeface="Calibri"/>
              </a:defRPr>
            </a:pPr>
            <a:r>
              <a:t>01.5</a:t>
            </a:r>
          </a:p>
          <a:p>
            <a:pPr marL="0" indent="0" defTabSz="457200">
              <a:lnSpc>
                <a:spcPct val="80000"/>
              </a:lnSpc>
              <a:spcBef>
                <a:spcPts val="0"/>
              </a:spcBef>
              <a:buSzTx/>
              <a:buNone/>
              <a:defRPr sz="6000" b="1">
                <a:solidFill>
                  <a:srgbClr val="FFFFFF"/>
                </a:solidFill>
                <a:latin typeface="Calibri"/>
                <a:ea typeface="Calibri"/>
                <a:cs typeface="Calibri"/>
                <a:sym typeface="Calibri"/>
              </a:defRPr>
            </a:pPr>
            <a:r>
              <a:t>Subkapitelfolie</a:t>
            </a:r>
          </a:p>
          <a:p>
            <a:pPr marL="0" indent="0" defTabSz="457200">
              <a:lnSpc>
                <a:spcPct val="80000"/>
              </a:lnSpc>
              <a:spcBef>
                <a:spcPts val="0"/>
              </a:spcBef>
              <a:buSzTx/>
              <a:buNone/>
              <a:defRPr sz="6000" b="1">
                <a:solidFill>
                  <a:srgbClr val="FFFFFF"/>
                </a:solidFill>
                <a:latin typeface="Calibri"/>
                <a:ea typeface="Calibri"/>
                <a:cs typeface="Calibri"/>
                <a:sym typeface="Calibri"/>
              </a:defRPr>
            </a:pPr>
            <a:r>
              <a:t>zweizeilig</a:t>
            </a:r>
          </a:p>
        </p:txBody>
      </p:sp>
      <p:sp>
        <p:nvSpPr>
          <p:cNvPr id="160"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1" name="Foliennummer"/>
          <p:cNvSpPr txBox="1">
            <a:spLocks noGrp="1"/>
          </p:cNvSpPr>
          <p:nvPr>
            <p:ph type="sldNum" sz="quarter" idx="2"/>
          </p:nvPr>
        </p:nvSpPr>
        <p:spPr>
          <a:xfrm>
            <a:off x="23673494" y="12996333"/>
            <a:ext cx="397521" cy="395536"/>
          </a:xfrm>
          <a:prstGeom prst="rect">
            <a:avLst/>
          </a:prstGeom>
        </p:spPr>
        <p:txBody>
          <a:bodyPr/>
          <a:lstStyle>
            <a:lvl1pPr>
              <a:defRPr sz="2200"/>
            </a:lvl1pPr>
          </a:lstStyle>
          <a:p>
            <a:fld id="{86CB4B4D-7CA3-9044-876B-883B54F8677D}" type="slidenum">
              <a:t>‹Nr.›</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Subkapitel ohne Bild">
    <p:spTree>
      <p:nvGrpSpPr>
        <p:cNvPr id="1" name=""/>
        <p:cNvGrpSpPr/>
        <p:nvPr/>
      </p:nvGrpSpPr>
      <p:grpSpPr>
        <a:xfrm>
          <a:off x="0" y="0"/>
          <a:ext cx="0" cy="0"/>
          <a:chOff x="0" y="0"/>
          <a:chExt cx="0" cy="0"/>
        </a:xfrm>
      </p:grpSpPr>
      <p:sp>
        <p:nvSpPr>
          <p:cNvPr id="168" name="Rechteck"/>
          <p:cNvSpPr/>
          <p:nvPr/>
        </p:nvSpPr>
        <p:spPr>
          <a:xfrm>
            <a:off x="-1" y="-18586"/>
            <a:ext cx="24384001" cy="13753172"/>
          </a:xfrm>
          <a:prstGeom prst="rect">
            <a:avLst/>
          </a:prstGeom>
          <a:gradFill>
            <a:gsLst>
              <a:gs pos="0">
                <a:srgbClr val="F6A70B"/>
              </a:gs>
              <a:gs pos="100000">
                <a:srgbClr val="E51668"/>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69" name="pasted-image.pdf" descr="pasted-image.pdf"/>
          <p:cNvPicPr>
            <a:picLocks noChangeAspect="1"/>
          </p:cNvPicPr>
          <p:nvPr/>
        </p:nvPicPr>
        <p:blipFill>
          <a:blip r:embed="rId2"/>
          <a:stretch>
            <a:fillRect/>
          </a:stretch>
        </p:blipFill>
        <p:spPr>
          <a:xfrm>
            <a:off x="12602633" y="4909743"/>
            <a:ext cx="24384001" cy="7858596"/>
          </a:xfrm>
          <a:prstGeom prst="rect">
            <a:avLst/>
          </a:prstGeom>
          <a:ln w="12700">
            <a:miter lim="400000"/>
          </a:ln>
        </p:spPr>
      </p:pic>
      <p:sp>
        <p:nvSpPr>
          <p:cNvPr id="170" name="01.1…"/>
          <p:cNvSpPr txBox="1">
            <a:spLocks noGrp="1"/>
          </p:cNvSpPr>
          <p:nvPr>
            <p:ph type="body" sz="quarter" idx="21" hasCustomPrompt="1"/>
          </p:nvPr>
        </p:nvSpPr>
        <p:spPr>
          <a:xfrm>
            <a:off x="14121291" y="7464289"/>
            <a:ext cx="4843687" cy="2411156"/>
          </a:xfrm>
          <a:prstGeom prst="rect">
            <a:avLst/>
          </a:prstGeom>
        </p:spPr>
        <p:txBody>
          <a:bodyPr wrap="none">
            <a:spAutoFit/>
          </a:bodyPr>
          <a:lstStyle/>
          <a:p>
            <a:pPr marL="0" indent="0" defTabSz="457200">
              <a:lnSpc>
                <a:spcPct val="80000"/>
              </a:lnSpc>
              <a:spcBef>
                <a:spcPts val="0"/>
              </a:spcBef>
              <a:buSzTx/>
              <a:buNone/>
              <a:defRPr sz="6000" b="1">
                <a:solidFill>
                  <a:srgbClr val="E51668"/>
                </a:solidFill>
                <a:latin typeface="Calibri"/>
                <a:ea typeface="Calibri"/>
                <a:cs typeface="Calibri"/>
                <a:sym typeface="Calibri"/>
              </a:defRPr>
            </a:pPr>
            <a:r>
              <a:t>Subkapitelfolie Zweizeilig</a:t>
            </a:r>
          </a:p>
          <a:p>
            <a:pPr marL="0" indent="0" defTabSz="457200">
              <a:lnSpc>
                <a:spcPct val="80000"/>
              </a:lnSpc>
              <a:spcBef>
                <a:spcPts val="0"/>
              </a:spcBef>
              <a:buSzTx/>
              <a:buNone/>
              <a:defRPr sz="6000" b="1">
                <a:solidFill>
                  <a:srgbClr val="919178"/>
                </a:solidFill>
                <a:latin typeface="Calibri"/>
                <a:ea typeface="Calibri"/>
                <a:cs typeface="Calibri"/>
                <a:sym typeface="Calibri"/>
              </a:defRPr>
            </a:pPr>
            <a:endParaRPr/>
          </a:p>
          <a:p>
            <a:pPr marL="0" indent="0" defTabSz="457200">
              <a:lnSpc>
                <a:spcPct val="80000"/>
              </a:lnSpc>
              <a:spcBef>
                <a:spcPts val="0"/>
              </a:spcBef>
              <a:buSzTx/>
              <a:buNone/>
              <a:defRPr sz="6000" b="1">
                <a:solidFill>
                  <a:srgbClr val="919178"/>
                </a:solidFill>
                <a:latin typeface="Calibri"/>
                <a:ea typeface="Calibri"/>
                <a:cs typeface="Calibri"/>
                <a:sym typeface="Calibri"/>
              </a:defRPr>
            </a:pPr>
            <a:endParaRPr/>
          </a:p>
        </p:txBody>
      </p:sp>
      <p:sp>
        <p:nvSpPr>
          <p:cNvPr id="171"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tandard Content">
    <p:spTree>
      <p:nvGrpSpPr>
        <p:cNvPr id="1" name=""/>
        <p:cNvGrpSpPr/>
        <p:nvPr/>
      </p:nvGrpSpPr>
      <p:grpSpPr>
        <a:xfrm>
          <a:off x="0" y="0"/>
          <a:ext cx="0" cy="0"/>
          <a:chOff x="0" y="0"/>
          <a:chExt cx="0" cy="0"/>
        </a:xfrm>
      </p:grpSpPr>
      <p:sp>
        <p:nvSpPr>
          <p:cNvPr id="17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179" name="01 Datenschutzdesign"/>
          <p:cNvSpPr txBox="1">
            <a:spLocks noGrp="1"/>
          </p:cNvSpPr>
          <p:nvPr>
            <p:ph type="body" sz="quarter" idx="21" hasCustomPrompt="1"/>
          </p:nvPr>
        </p:nvSpPr>
        <p:spPr>
          <a:xfrm>
            <a:off x="888778" y="813435"/>
            <a:ext cx="8090323" cy="500113"/>
          </a:xfrm>
          <a:prstGeom prst="rect">
            <a:avLst/>
          </a:prstGeom>
        </p:spPr>
        <p:txBody>
          <a:bodyPr anchor="t">
            <a:spAutoFit/>
          </a:bodyPr>
          <a:lstStyle>
            <a:lvl1pPr marL="0" indent="0" defTabSz="457200">
              <a:lnSpc>
                <a:spcPct val="120000"/>
              </a:lnSpc>
              <a:spcBef>
                <a:spcPts val="0"/>
              </a:spcBef>
              <a:buSzTx/>
              <a:buNone/>
              <a:defRPr sz="3000">
                <a:solidFill>
                  <a:srgbClr val="E51668"/>
                </a:solidFill>
                <a:latin typeface="Calibri"/>
                <a:ea typeface="Calibri"/>
                <a:cs typeface="Calibri"/>
                <a:sym typeface="Calibri"/>
              </a:defRPr>
            </a:lvl1pPr>
          </a:lstStyle>
          <a:p>
            <a:r>
              <a:t>01 Datenschutzdesign</a:t>
            </a:r>
          </a:p>
        </p:txBody>
      </p:sp>
      <p:sp>
        <p:nvSpPr>
          <p:cNvPr id="180" name="Lorem ipsum et dolorem sit amet…"/>
          <p:cNvSpPr txBox="1">
            <a:spLocks noGrp="1"/>
          </p:cNvSpPr>
          <p:nvPr>
            <p:ph type="body" sz="quarter" idx="22" hasCustomPrompt="1"/>
          </p:nvPr>
        </p:nvSpPr>
        <p:spPr>
          <a:xfrm>
            <a:off x="871844" y="1405042"/>
            <a:ext cx="11214987" cy="1787626"/>
          </a:xfrm>
          <a:prstGeom prst="rect">
            <a:avLst/>
          </a:prstGeom>
        </p:spPr>
        <p:txBody>
          <a:bodyPr anchor="t">
            <a:spAutoFit/>
          </a:bodyPr>
          <a:lstStyle/>
          <a:p>
            <a:pPr marL="0" indent="0" defTabSz="457200">
              <a:spcBef>
                <a:spcPts val="0"/>
              </a:spcBef>
              <a:buSzTx/>
              <a:buNone/>
              <a:defRPr sz="6000" b="1">
                <a:solidFill>
                  <a:srgbClr val="E51668"/>
                </a:solidFill>
                <a:latin typeface="Calibri"/>
                <a:ea typeface="Calibri"/>
                <a:cs typeface="Calibri"/>
                <a:sym typeface="Calibri"/>
              </a:defRPr>
            </a:pPr>
            <a:r>
              <a:t>Lorem ipsum et dolorem sit amet ich bin eine Headline</a:t>
            </a:r>
          </a:p>
          <a:p>
            <a:pPr marL="0" indent="0" defTabSz="457200">
              <a:spcBef>
                <a:spcPts val="0"/>
              </a:spcBef>
              <a:buSzTx/>
              <a:buNone/>
              <a:defRPr sz="6000" b="1">
                <a:solidFill>
                  <a:srgbClr val="E51668"/>
                </a:solidFill>
                <a:latin typeface="Calibri"/>
                <a:ea typeface="Calibri"/>
                <a:cs typeface="Calibri"/>
                <a:sym typeface="Calibri"/>
              </a:defRPr>
            </a:pPr>
            <a:endParaRPr/>
          </a:p>
        </p:txBody>
      </p:sp>
      <p:sp>
        <p:nvSpPr>
          <p:cNvPr id="181"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sz="quarter" idx="23" hasCustomPrompt="1"/>
          </p:nvPr>
        </p:nvSpPr>
        <p:spPr>
          <a:xfrm>
            <a:off x="888778" y="3663103"/>
            <a:ext cx="10469721" cy="3311625"/>
          </a:xfrm>
          <a:prstGeom prst="rect">
            <a:avLst/>
          </a:prstGeom>
        </p:spPr>
        <p:txBody>
          <a:bodyPr anchor="t">
            <a:spAutoFit/>
          </a:bodyPr>
          <a:lstStyle>
            <a:lvl1pPr marL="0" indent="0" defTabSz="457200">
              <a:lnSpc>
                <a:spcPct val="120000"/>
              </a:lnSpc>
              <a:spcBef>
                <a:spcPts val="0"/>
              </a:spcBef>
              <a:buSzTx/>
              <a:buNone/>
              <a:defRPr sz="3000">
                <a:latin typeface="Calibri"/>
                <a:ea typeface="Calibri"/>
                <a:cs typeface="Calibri"/>
                <a:sym typeface="Calibri"/>
              </a:defRPr>
            </a:lvl1pPr>
          </a:lstStyle>
          <a:p>
            <a: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 </a:t>
            </a:r>
          </a:p>
        </p:txBody>
      </p:sp>
      <p:sp>
        <p:nvSpPr>
          <p:cNvPr id="182" name="Lorem ipsum dolor sit ame…"/>
          <p:cNvSpPr txBox="1">
            <a:spLocks noGrp="1"/>
          </p:cNvSpPr>
          <p:nvPr>
            <p:ph type="body" sz="quarter" idx="24" hasCustomPrompt="1"/>
          </p:nvPr>
        </p:nvSpPr>
        <p:spPr>
          <a:xfrm>
            <a:off x="3801311" y="7896436"/>
            <a:ext cx="10469722" cy="3509130"/>
          </a:xfrm>
          <a:prstGeom prst="rect">
            <a:avLst/>
          </a:prstGeom>
        </p:spPr>
        <p:txBody>
          <a:bodyPr anchor="t">
            <a:spAutoFit/>
          </a:bodyPr>
          <a:lstStyle/>
          <a:p>
            <a:pPr marL="469900" indent="-469900" defTabSz="457200">
              <a:lnSpc>
                <a:spcPct val="120000"/>
              </a:lnSpc>
              <a:spcBef>
                <a:spcPts val="0"/>
              </a:spcBef>
              <a:buClr>
                <a:srgbClr val="E51668"/>
              </a:buClr>
              <a:defRPr sz="4000" b="1">
                <a:latin typeface="Calibri"/>
                <a:ea typeface="Calibri"/>
                <a:cs typeface="Calibri"/>
                <a:sym typeface="Calibri"/>
              </a:defRPr>
            </a:pPr>
            <a:r>
              <a:t>Lorem ipsum dolor sit ame sadipscing elitr, sed diam nonumy eirmod tempor invidunt ut labore et dolore magna aliquyam eratsed diam voluptua At vero eos et accusam</a:t>
            </a:r>
          </a:p>
          <a:p>
            <a:pPr marL="469900" indent="-469900" defTabSz="457200">
              <a:lnSpc>
                <a:spcPct val="120000"/>
              </a:lnSpc>
              <a:spcBef>
                <a:spcPts val="0"/>
              </a:spcBef>
              <a:buClr>
                <a:srgbClr val="E51668"/>
              </a:buClr>
              <a:defRPr sz="4000" b="1">
                <a:latin typeface="Calibri"/>
                <a:ea typeface="Calibri"/>
                <a:cs typeface="Calibri"/>
                <a:sym typeface="Calibri"/>
              </a:defRPr>
            </a:pPr>
            <a:endParaRPr/>
          </a:p>
          <a:p>
            <a:pPr marL="469900" indent="-469900" defTabSz="457200">
              <a:lnSpc>
                <a:spcPct val="120000"/>
              </a:lnSpc>
              <a:spcBef>
                <a:spcPts val="0"/>
              </a:spcBef>
              <a:buClr>
                <a:srgbClr val="E51668"/>
              </a:buClr>
              <a:defRPr sz="4000" b="1">
                <a:latin typeface="Calibri"/>
                <a:ea typeface="Calibri"/>
                <a:cs typeface="Calibri"/>
                <a:sym typeface="Calibri"/>
              </a:defRPr>
            </a:pPr>
            <a:endParaRPr/>
          </a:p>
        </p:txBody>
      </p:sp>
      <p:sp>
        <p:nvSpPr>
          <p:cNvPr id="183"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84" name="© net.ter GmbH"/>
          <p:cNvSpPr txBox="1"/>
          <p:nvPr/>
        </p:nvSpPr>
        <p:spPr>
          <a:xfrm rot="16200000">
            <a:off x="23196558" y="11720305"/>
            <a:ext cx="1852862" cy="704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gn="r" defTabSz="457200">
              <a:lnSpc>
                <a:spcPct val="120000"/>
              </a:lnSpc>
              <a:defRPr sz="2000" b="0">
                <a:latin typeface="Calibri"/>
                <a:ea typeface="Calibri"/>
                <a:cs typeface="Calibri"/>
                <a:sym typeface="Calibri"/>
              </a:defRPr>
            </a:lvl1pPr>
          </a:lstStyle>
          <a:p>
            <a:r>
              <a:t> © net.ter GmbH</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Standard Content Bild">
    <p:spTree>
      <p:nvGrpSpPr>
        <p:cNvPr id="1" name=""/>
        <p:cNvGrpSpPr/>
        <p:nvPr/>
      </p:nvGrpSpPr>
      <p:grpSpPr>
        <a:xfrm>
          <a:off x="0" y="0"/>
          <a:ext cx="0" cy="0"/>
          <a:chOff x="0" y="0"/>
          <a:chExt cx="0" cy="0"/>
        </a:xfrm>
      </p:grpSpPr>
      <p:pic>
        <p:nvPicPr>
          <p:cNvPr id="191" name="shutterstock_1743834872_72.jpg" descr="shutterstock_1743834872_72.jpg"/>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6308641" y="-48134"/>
            <a:ext cx="8124065" cy="13812268"/>
          </a:xfrm>
          <a:prstGeom prst="rect">
            <a:avLst/>
          </a:prstGeom>
          <a:ln w="12700">
            <a:miter lim="400000"/>
          </a:ln>
        </p:spPr>
      </p:pic>
      <p:sp>
        <p:nvSpPr>
          <p:cNvPr id="192" name="Rechteck"/>
          <p:cNvSpPr/>
          <p:nvPr/>
        </p:nvSpPr>
        <p:spPr>
          <a:xfrm>
            <a:off x="16309528" y="-18586"/>
            <a:ext cx="7855199" cy="13753172"/>
          </a:xfrm>
          <a:prstGeom prst="rect">
            <a:avLst/>
          </a:prstGeom>
          <a:gradFill>
            <a:gsLst>
              <a:gs pos="535">
                <a:srgbClr val="F6A70B">
                  <a:alpha val="0"/>
                </a:srgbClr>
              </a:gs>
              <a:gs pos="48960">
                <a:srgbClr val="F6A70B">
                  <a:alpha val="71556"/>
                </a:srgbClr>
              </a:gs>
              <a:gs pos="100000">
                <a:srgbClr val="E51668">
                  <a:alpha val="85018"/>
                </a:srgbClr>
              </a:gs>
            </a:gsLst>
            <a:path>
              <a:fillToRect l="49187" t="37904" r="50812" b="62095"/>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194" name="01 Datenschutzdesign"/>
          <p:cNvSpPr txBox="1">
            <a:spLocks noGrp="1"/>
          </p:cNvSpPr>
          <p:nvPr>
            <p:ph type="body" sz="quarter" idx="21" hasCustomPrompt="1"/>
          </p:nvPr>
        </p:nvSpPr>
        <p:spPr>
          <a:xfrm>
            <a:off x="888778" y="813435"/>
            <a:ext cx="8090323" cy="500113"/>
          </a:xfrm>
          <a:prstGeom prst="rect">
            <a:avLst/>
          </a:prstGeom>
        </p:spPr>
        <p:txBody>
          <a:bodyPr anchor="t">
            <a:spAutoFit/>
          </a:bodyPr>
          <a:lstStyle>
            <a:lvl1pPr marL="0" indent="0" defTabSz="457200">
              <a:lnSpc>
                <a:spcPct val="120000"/>
              </a:lnSpc>
              <a:spcBef>
                <a:spcPts val="0"/>
              </a:spcBef>
              <a:buSzTx/>
              <a:buNone/>
              <a:defRPr sz="3000">
                <a:solidFill>
                  <a:srgbClr val="E51668"/>
                </a:solidFill>
                <a:latin typeface="Calibri"/>
                <a:ea typeface="Calibri"/>
                <a:cs typeface="Calibri"/>
                <a:sym typeface="Calibri"/>
              </a:defRPr>
            </a:lvl1pPr>
          </a:lstStyle>
          <a:p>
            <a:r>
              <a:t>01 Datenschutzdesign</a:t>
            </a:r>
          </a:p>
        </p:txBody>
      </p:sp>
      <p:sp>
        <p:nvSpPr>
          <p:cNvPr id="195" name="Lorem ipsum et dolorem sit amet…"/>
          <p:cNvSpPr txBox="1">
            <a:spLocks noGrp="1"/>
          </p:cNvSpPr>
          <p:nvPr>
            <p:ph type="body" sz="quarter" idx="22" hasCustomPrompt="1"/>
          </p:nvPr>
        </p:nvSpPr>
        <p:spPr>
          <a:xfrm>
            <a:off x="871844" y="1405042"/>
            <a:ext cx="11214987" cy="1787626"/>
          </a:xfrm>
          <a:prstGeom prst="rect">
            <a:avLst/>
          </a:prstGeom>
        </p:spPr>
        <p:txBody>
          <a:bodyPr anchor="t">
            <a:spAutoFit/>
          </a:bodyPr>
          <a:lstStyle/>
          <a:p>
            <a:pPr marL="0" indent="0" defTabSz="457200">
              <a:spcBef>
                <a:spcPts val="0"/>
              </a:spcBef>
              <a:buSzTx/>
              <a:buNone/>
              <a:defRPr sz="6000" b="1">
                <a:solidFill>
                  <a:srgbClr val="E51668"/>
                </a:solidFill>
                <a:latin typeface="Calibri"/>
                <a:ea typeface="Calibri"/>
                <a:cs typeface="Calibri"/>
                <a:sym typeface="Calibri"/>
              </a:defRPr>
            </a:pPr>
            <a:r>
              <a:t>Lorem ipsum et dolorem sit amet ich bin eine Headline</a:t>
            </a:r>
          </a:p>
          <a:p>
            <a:pPr marL="0" indent="0" defTabSz="457200">
              <a:spcBef>
                <a:spcPts val="0"/>
              </a:spcBef>
              <a:buSzTx/>
              <a:buNone/>
              <a:defRPr sz="6000" b="1">
                <a:solidFill>
                  <a:srgbClr val="E51668"/>
                </a:solidFill>
                <a:latin typeface="Calibri"/>
                <a:ea typeface="Calibri"/>
                <a:cs typeface="Calibri"/>
                <a:sym typeface="Calibri"/>
              </a:defRPr>
            </a:pPr>
            <a:endParaRPr/>
          </a:p>
        </p:txBody>
      </p:sp>
      <p:sp>
        <p:nvSpPr>
          <p:cNvPr id="196"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sz="quarter" idx="23" hasCustomPrompt="1"/>
          </p:nvPr>
        </p:nvSpPr>
        <p:spPr>
          <a:xfrm>
            <a:off x="888778" y="3663103"/>
            <a:ext cx="10469721" cy="3311625"/>
          </a:xfrm>
          <a:prstGeom prst="rect">
            <a:avLst/>
          </a:prstGeom>
        </p:spPr>
        <p:txBody>
          <a:bodyPr anchor="t">
            <a:spAutoFit/>
          </a:bodyPr>
          <a:lstStyle>
            <a:lvl1pPr marL="0" indent="0" defTabSz="457200">
              <a:lnSpc>
                <a:spcPct val="120000"/>
              </a:lnSpc>
              <a:spcBef>
                <a:spcPts val="0"/>
              </a:spcBef>
              <a:buSzTx/>
              <a:buNone/>
              <a:defRPr sz="3000">
                <a:latin typeface="Calibri"/>
                <a:ea typeface="Calibri"/>
                <a:cs typeface="Calibri"/>
                <a:sym typeface="Calibri"/>
              </a:defRPr>
            </a:lvl1pPr>
          </a:lstStyle>
          <a:p>
            <a: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  </a:t>
            </a:r>
          </a:p>
        </p:txBody>
      </p:sp>
      <p:sp>
        <p:nvSpPr>
          <p:cNvPr id="197" name="Lorem ipsum dolor sit ame…"/>
          <p:cNvSpPr txBox="1">
            <a:spLocks noGrp="1"/>
          </p:cNvSpPr>
          <p:nvPr>
            <p:ph type="body" sz="quarter" idx="24" hasCustomPrompt="1"/>
          </p:nvPr>
        </p:nvSpPr>
        <p:spPr>
          <a:xfrm>
            <a:off x="3801311" y="7896436"/>
            <a:ext cx="10469722" cy="3509130"/>
          </a:xfrm>
          <a:prstGeom prst="rect">
            <a:avLst/>
          </a:prstGeom>
        </p:spPr>
        <p:txBody>
          <a:bodyPr anchor="t">
            <a:spAutoFit/>
          </a:bodyPr>
          <a:lstStyle/>
          <a:p>
            <a:pPr marL="469900" indent="-469900" defTabSz="457200">
              <a:lnSpc>
                <a:spcPct val="120000"/>
              </a:lnSpc>
              <a:spcBef>
                <a:spcPts val="0"/>
              </a:spcBef>
              <a:buClr>
                <a:srgbClr val="E51668"/>
              </a:buClr>
              <a:defRPr sz="4000" b="1">
                <a:latin typeface="Calibri"/>
                <a:ea typeface="Calibri"/>
                <a:cs typeface="Calibri"/>
                <a:sym typeface="Calibri"/>
              </a:defRPr>
            </a:pPr>
            <a:r>
              <a:t>Lorem ipsum dolor sit ame sadipscing elitr, sed diam nonumy eirmod tempor invidunt ut labore et dolore magna aliquyam eratsed diam voluptua At vero eos et accusam</a:t>
            </a:r>
          </a:p>
          <a:p>
            <a:pPr marL="469900" indent="-469900" defTabSz="457200">
              <a:lnSpc>
                <a:spcPct val="120000"/>
              </a:lnSpc>
              <a:spcBef>
                <a:spcPts val="0"/>
              </a:spcBef>
              <a:buClr>
                <a:srgbClr val="E51668"/>
              </a:buClr>
              <a:defRPr sz="4000" b="1">
                <a:latin typeface="Calibri"/>
                <a:ea typeface="Calibri"/>
                <a:cs typeface="Calibri"/>
                <a:sym typeface="Calibri"/>
              </a:defRPr>
            </a:pPr>
            <a:endParaRPr/>
          </a:p>
          <a:p>
            <a:pPr marL="469900" indent="-469900" defTabSz="457200">
              <a:lnSpc>
                <a:spcPct val="120000"/>
              </a:lnSpc>
              <a:spcBef>
                <a:spcPts val="0"/>
              </a:spcBef>
              <a:buClr>
                <a:srgbClr val="E51668"/>
              </a:buClr>
              <a:defRPr sz="4000" b="1">
                <a:latin typeface="Calibri"/>
                <a:ea typeface="Calibri"/>
                <a:cs typeface="Calibri"/>
                <a:sym typeface="Calibri"/>
              </a:defRPr>
            </a:pPr>
            <a:endParaRPr/>
          </a:p>
        </p:txBody>
      </p:sp>
      <p:sp>
        <p:nvSpPr>
          <p:cNvPr id="198"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9" name="© net.ter GmbH"/>
          <p:cNvSpPr txBox="1"/>
          <p:nvPr/>
        </p:nvSpPr>
        <p:spPr>
          <a:xfrm rot="16200000">
            <a:off x="23196558" y="11720305"/>
            <a:ext cx="1852862" cy="704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gn="r" defTabSz="457200">
              <a:lnSpc>
                <a:spcPct val="120000"/>
              </a:lnSpc>
              <a:defRPr sz="2000" b="0">
                <a:latin typeface="Calibri"/>
                <a:ea typeface="Calibri"/>
                <a:cs typeface="Calibri"/>
                <a:sym typeface="Calibri"/>
              </a:defRPr>
            </a:lvl1pPr>
          </a:lstStyle>
          <a:p>
            <a:r>
              <a:t> © net.ter GmbH</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Standard Content Bild ">
    <p:spTree>
      <p:nvGrpSpPr>
        <p:cNvPr id="1" name=""/>
        <p:cNvGrpSpPr/>
        <p:nvPr/>
      </p:nvGrpSpPr>
      <p:grpSpPr>
        <a:xfrm>
          <a:off x="0" y="0"/>
          <a:ext cx="0" cy="0"/>
          <a:chOff x="0" y="0"/>
          <a:chExt cx="0" cy="0"/>
        </a:xfrm>
      </p:grpSpPr>
      <p:pic>
        <p:nvPicPr>
          <p:cNvPr id="206" name="shutterstock_1292514085_72.jpg" descr="shutterstock_1292514085_72.jpg"/>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6302490" y="-48134"/>
            <a:ext cx="8130216" cy="13812268"/>
          </a:xfrm>
          <a:prstGeom prst="rect">
            <a:avLst/>
          </a:prstGeom>
          <a:ln w="12700">
            <a:miter lim="400000"/>
          </a:ln>
        </p:spPr>
      </p:pic>
      <p:sp>
        <p:nvSpPr>
          <p:cNvPr id="207" name="Rechteck"/>
          <p:cNvSpPr/>
          <p:nvPr/>
        </p:nvSpPr>
        <p:spPr>
          <a:xfrm>
            <a:off x="16309528" y="-18586"/>
            <a:ext cx="7855199" cy="13753172"/>
          </a:xfrm>
          <a:prstGeom prst="rect">
            <a:avLst/>
          </a:prstGeom>
          <a:gradFill>
            <a:gsLst>
              <a:gs pos="535">
                <a:srgbClr val="F6A70B">
                  <a:alpha val="0"/>
                </a:srgbClr>
              </a:gs>
              <a:gs pos="48960">
                <a:srgbClr val="F6A70B">
                  <a:alpha val="71556"/>
                </a:srgbClr>
              </a:gs>
              <a:gs pos="100000">
                <a:srgbClr val="E51668">
                  <a:alpha val="85018"/>
                </a:srgbClr>
              </a:gs>
            </a:gsLst>
            <a:path>
              <a:fillToRect l="49187" t="37904" r="50812" b="62095"/>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209" name="01 Datenschutzdesign"/>
          <p:cNvSpPr txBox="1">
            <a:spLocks noGrp="1"/>
          </p:cNvSpPr>
          <p:nvPr>
            <p:ph type="body" sz="quarter" idx="21" hasCustomPrompt="1"/>
          </p:nvPr>
        </p:nvSpPr>
        <p:spPr>
          <a:xfrm>
            <a:off x="888778" y="813435"/>
            <a:ext cx="8090323" cy="500113"/>
          </a:xfrm>
          <a:prstGeom prst="rect">
            <a:avLst/>
          </a:prstGeom>
        </p:spPr>
        <p:txBody>
          <a:bodyPr anchor="t">
            <a:spAutoFit/>
          </a:bodyPr>
          <a:lstStyle>
            <a:lvl1pPr marL="0" indent="0" defTabSz="457200">
              <a:lnSpc>
                <a:spcPct val="120000"/>
              </a:lnSpc>
              <a:spcBef>
                <a:spcPts val="0"/>
              </a:spcBef>
              <a:buSzTx/>
              <a:buNone/>
              <a:defRPr sz="3000">
                <a:solidFill>
                  <a:srgbClr val="E51668"/>
                </a:solidFill>
                <a:latin typeface="Calibri"/>
                <a:ea typeface="Calibri"/>
                <a:cs typeface="Calibri"/>
                <a:sym typeface="Calibri"/>
              </a:defRPr>
            </a:lvl1pPr>
          </a:lstStyle>
          <a:p>
            <a:r>
              <a:t>01 Datenschutzdesign</a:t>
            </a:r>
          </a:p>
        </p:txBody>
      </p:sp>
      <p:sp>
        <p:nvSpPr>
          <p:cNvPr id="210" name="Lorem ipsum et dolorem sit amet…"/>
          <p:cNvSpPr txBox="1">
            <a:spLocks noGrp="1"/>
          </p:cNvSpPr>
          <p:nvPr>
            <p:ph type="body" sz="quarter" idx="22" hasCustomPrompt="1"/>
          </p:nvPr>
        </p:nvSpPr>
        <p:spPr>
          <a:xfrm>
            <a:off x="871844" y="1405042"/>
            <a:ext cx="11214987" cy="1787626"/>
          </a:xfrm>
          <a:prstGeom prst="rect">
            <a:avLst/>
          </a:prstGeom>
        </p:spPr>
        <p:txBody>
          <a:bodyPr anchor="t">
            <a:spAutoFit/>
          </a:bodyPr>
          <a:lstStyle/>
          <a:p>
            <a:pPr marL="0" indent="0" defTabSz="457200">
              <a:spcBef>
                <a:spcPts val="0"/>
              </a:spcBef>
              <a:buSzTx/>
              <a:buNone/>
              <a:defRPr sz="6000" b="1">
                <a:solidFill>
                  <a:srgbClr val="E51668"/>
                </a:solidFill>
                <a:latin typeface="Calibri"/>
                <a:ea typeface="Calibri"/>
                <a:cs typeface="Calibri"/>
                <a:sym typeface="Calibri"/>
              </a:defRPr>
            </a:pPr>
            <a:r>
              <a:t>Lorem ipsum et dolorem sit amet ich bin eine Headline</a:t>
            </a:r>
          </a:p>
          <a:p>
            <a:pPr marL="0" indent="0" defTabSz="457200">
              <a:spcBef>
                <a:spcPts val="0"/>
              </a:spcBef>
              <a:buSzTx/>
              <a:buNone/>
              <a:defRPr sz="6000" b="1">
                <a:solidFill>
                  <a:srgbClr val="E51668"/>
                </a:solidFill>
                <a:latin typeface="Calibri"/>
                <a:ea typeface="Calibri"/>
                <a:cs typeface="Calibri"/>
                <a:sym typeface="Calibri"/>
              </a:defRPr>
            </a:pPr>
            <a:endParaRPr/>
          </a:p>
        </p:txBody>
      </p:sp>
      <p:sp>
        <p:nvSpPr>
          <p:cNvPr id="211"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sz="quarter" idx="23" hasCustomPrompt="1"/>
          </p:nvPr>
        </p:nvSpPr>
        <p:spPr>
          <a:xfrm>
            <a:off x="888778" y="3663103"/>
            <a:ext cx="10469721" cy="3311625"/>
          </a:xfrm>
          <a:prstGeom prst="rect">
            <a:avLst/>
          </a:prstGeom>
        </p:spPr>
        <p:txBody>
          <a:bodyPr anchor="t">
            <a:spAutoFit/>
          </a:bodyPr>
          <a:lstStyle>
            <a:lvl1pPr marL="0" indent="0" defTabSz="457200">
              <a:lnSpc>
                <a:spcPct val="120000"/>
              </a:lnSpc>
              <a:spcBef>
                <a:spcPts val="0"/>
              </a:spcBef>
              <a:buSzTx/>
              <a:buNone/>
              <a:defRPr sz="3000">
                <a:latin typeface="Calibri"/>
                <a:ea typeface="Calibri"/>
                <a:cs typeface="Calibri"/>
                <a:sym typeface="Calibri"/>
              </a:defRPr>
            </a:lvl1pPr>
          </a:lstStyle>
          <a:p>
            <a: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  </a:t>
            </a:r>
          </a:p>
        </p:txBody>
      </p:sp>
      <p:sp>
        <p:nvSpPr>
          <p:cNvPr id="212" name="Lorem ipsum dolor sit ame…"/>
          <p:cNvSpPr txBox="1">
            <a:spLocks noGrp="1"/>
          </p:cNvSpPr>
          <p:nvPr>
            <p:ph type="body" sz="quarter" idx="24" hasCustomPrompt="1"/>
          </p:nvPr>
        </p:nvSpPr>
        <p:spPr>
          <a:xfrm>
            <a:off x="3801311" y="7896436"/>
            <a:ext cx="10469722" cy="3509130"/>
          </a:xfrm>
          <a:prstGeom prst="rect">
            <a:avLst/>
          </a:prstGeom>
        </p:spPr>
        <p:txBody>
          <a:bodyPr anchor="t">
            <a:spAutoFit/>
          </a:bodyPr>
          <a:lstStyle/>
          <a:p>
            <a:pPr marL="469900" indent="-469900" defTabSz="457200">
              <a:lnSpc>
                <a:spcPct val="120000"/>
              </a:lnSpc>
              <a:spcBef>
                <a:spcPts val="0"/>
              </a:spcBef>
              <a:buClr>
                <a:srgbClr val="E51668"/>
              </a:buClr>
              <a:defRPr sz="4000" b="1">
                <a:latin typeface="Calibri"/>
                <a:ea typeface="Calibri"/>
                <a:cs typeface="Calibri"/>
                <a:sym typeface="Calibri"/>
              </a:defRPr>
            </a:pPr>
            <a:r>
              <a:t>Lorem ipsum dolor sit ame sadipscing elitr, sed diam nonumy eirmod tempor invidunt ut labore et dolore magna aliquyam eratsed diam voluptua At vero eos et accusam</a:t>
            </a:r>
          </a:p>
          <a:p>
            <a:pPr marL="469900" indent="-469900" defTabSz="457200">
              <a:lnSpc>
                <a:spcPct val="120000"/>
              </a:lnSpc>
              <a:spcBef>
                <a:spcPts val="0"/>
              </a:spcBef>
              <a:buClr>
                <a:srgbClr val="E51668"/>
              </a:buClr>
              <a:defRPr sz="4000" b="1">
                <a:latin typeface="Calibri"/>
                <a:ea typeface="Calibri"/>
                <a:cs typeface="Calibri"/>
                <a:sym typeface="Calibri"/>
              </a:defRPr>
            </a:pPr>
            <a:endParaRPr/>
          </a:p>
          <a:p>
            <a:pPr marL="469900" indent="-469900" defTabSz="457200">
              <a:lnSpc>
                <a:spcPct val="120000"/>
              </a:lnSpc>
              <a:spcBef>
                <a:spcPts val="0"/>
              </a:spcBef>
              <a:buClr>
                <a:srgbClr val="E51668"/>
              </a:buClr>
              <a:defRPr sz="4000" b="1">
                <a:latin typeface="Calibri"/>
                <a:ea typeface="Calibri"/>
                <a:cs typeface="Calibri"/>
                <a:sym typeface="Calibri"/>
              </a:defRPr>
            </a:pPr>
            <a:endParaRPr/>
          </a:p>
        </p:txBody>
      </p:sp>
      <p:sp>
        <p:nvSpPr>
          <p:cNvPr id="213"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4" name="© net.ter GmbH"/>
          <p:cNvSpPr txBox="1"/>
          <p:nvPr/>
        </p:nvSpPr>
        <p:spPr>
          <a:xfrm rot="16200000">
            <a:off x="23196558" y="11720305"/>
            <a:ext cx="1852862" cy="704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gn="r" defTabSz="457200">
              <a:lnSpc>
                <a:spcPct val="120000"/>
              </a:lnSpc>
              <a:defRPr sz="2000" b="0">
                <a:latin typeface="Calibri"/>
                <a:ea typeface="Calibri"/>
                <a:cs typeface="Calibri"/>
                <a:sym typeface="Calibri"/>
              </a:defRPr>
            </a:lvl1pPr>
          </a:lstStyle>
          <a:p>
            <a:r>
              <a:t> © net.ter GmbH</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Standard Content Bild ">
    <p:spTree>
      <p:nvGrpSpPr>
        <p:cNvPr id="1" name=""/>
        <p:cNvGrpSpPr/>
        <p:nvPr/>
      </p:nvGrpSpPr>
      <p:grpSpPr>
        <a:xfrm>
          <a:off x="0" y="0"/>
          <a:ext cx="0" cy="0"/>
          <a:chOff x="0" y="0"/>
          <a:chExt cx="0" cy="0"/>
        </a:xfrm>
      </p:grpSpPr>
      <p:pic>
        <p:nvPicPr>
          <p:cNvPr id="221" name="shutterstock_2175447911.jpg" descr="shutterstock_2175447911.jpg"/>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6302489" y="-48134"/>
            <a:ext cx="8130216" cy="13812268"/>
          </a:xfrm>
          <a:prstGeom prst="rect">
            <a:avLst/>
          </a:prstGeom>
          <a:ln w="12700">
            <a:miter lim="400000"/>
          </a:ln>
        </p:spPr>
      </p:pic>
      <p:sp>
        <p:nvSpPr>
          <p:cNvPr id="222" name="Rechteck"/>
          <p:cNvSpPr/>
          <p:nvPr/>
        </p:nvSpPr>
        <p:spPr>
          <a:xfrm>
            <a:off x="16309528" y="-18586"/>
            <a:ext cx="7855199" cy="13753172"/>
          </a:xfrm>
          <a:prstGeom prst="rect">
            <a:avLst/>
          </a:prstGeom>
          <a:gradFill>
            <a:gsLst>
              <a:gs pos="535">
                <a:srgbClr val="F6A70B">
                  <a:alpha val="0"/>
                </a:srgbClr>
              </a:gs>
              <a:gs pos="48960">
                <a:srgbClr val="F6A70B">
                  <a:alpha val="71556"/>
                </a:srgbClr>
              </a:gs>
              <a:gs pos="100000">
                <a:srgbClr val="E51668">
                  <a:alpha val="85018"/>
                </a:srgbClr>
              </a:gs>
            </a:gsLst>
            <a:path>
              <a:fillToRect l="49187" t="37904" r="50812" b="62095"/>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224" name="01 Datenschutzdesign"/>
          <p:cNvSpPr txBox="1">
            <a:spLocks noGrp="1"/>
          </p:cNvSpPr>
          <p:nvPr>
            <p:ph type="body" sz="quarter" idx="21" hasCustomPrompt="1"/>
          </p:nvPr>
        </p:nvSpPr>
        <p:spPr>
          <a:xfrm>
            <a:off x="888778" y="813435"/>
            <a:ext cx="8090323" cy="500113"/>
          </a:xfrm>
          <a:prstGeom prst="rect">
            <a:avLst/>
          </a:prstGeom>
        </p:spPr>
        <p:txBody>
          <a:bodyPr anchor="t">
            <a:spAutoFit/>
          </a:bodyPr>
          <a:lstStyle>
            <a:lvl1pPr marL="0" indent="0" defTabSz="457200">
              <a:lnSpc>
                <a:spcPct val="120000"/>
              </a:lnSpc>
              <a:spcBef>
                <a:spcPts val="0"/>
              </a:spcBef>
              <a:buSzTx/>
              <a:buNone/>
              <a:defRPr sz="3000">
                <a:solidFill>
                  <a:srgbClr val="E51668"/>
                </a:solidFill>
                <a:latin typeface="Calibri"/>
                <a:ea typeface="Calibri"/>
                <a:cs typeface="Calibri"/>
                <a:sym typeface="Calibri"/>
              </a:defRPr>
            </a:lvl1pPr>
          </a:lstStyle>
          <a:p>
            <a:r>
              <a:t>01 Datenschutzdesign</a:t>
            </a:r>
          </a:p>
        </p:txBody>
      </p:sp>
      <p:sp>
        <p:nvSpPr>
          <p:cNvPr id="225" name="Lorem ipsum et dolorem sit amet…"/>
          <p:cNvSpPr txBox="1">
            <a:spLocks noGrp="1"/>
          </p:cNvSpPr>
          <p:nvPr>
            <p:ph type="body" sz="quarter" idx="22" hasCustomPrompt="1"/>
          </p:nvPr>
        </p:nvSpPr>
        <p:spPr>
          <a:xfrm>
            <a:off x="871844" y="1405042"/>
            <a:ext cx="11214987" cy="1787626"/>
          </a:xfrm>
          <a:prstGeom prst="rect">
            <a:avLst/>
          </a:prstGeom>
        </p:spPr>
        <p:txBody>
          <a:bodyPr anchor="t">
            <a:spAutoFit/>
          </a:bodyPr>
          <a:lstStyle/>
          <a:p>
            <a:pPr marL="0" indent="0" defTabSz="457200">
              <a:spcBef>
                <a:spcPts val="0"/>
              </a:spcBef>
              <a:buSzTx/>
              <a:buNone/>
              <a:defRPr sz="6000" b="1">
                <a:solidFill>
                  <a:srgbClr val="E51668"/>
                </a:solidFill>
                <a:latin typeface="Calibri"/>
                <a:ea typeface="Calibri"/>
                <a:cs typeface="Calibri"/>
                <a:sym typeface="Calibri"/>
              </a:defRPr>
            </a:pPr>
            <a:r>
              <a:t>Lorem ipsum et dolorem sit amet ich bin eine Headline</a:t>
            </a:r>
          </a:p>
          <a:p>
            <a:pPr marL="0" indent="0" defTabSz="457200">
              <a:spcBef>
                <a:spcPts val="0"/>
              </a:spcBef>
              <a:buSzTx/>
              <a:buNone/>
              <a:defRPr sz="6000" b="1">
                <a:solidFill>
                  <a:srgbClr val="E51668"/>
                </a:solidFill>
                <a:latin typeface="Calibri"/>
                <a:ea typeface="Calibri"/>
                <a:cs typeface="Calibri"/>
                <a:sym typeface="Calibri"/>
              </a:defRPr>
            </a:pPr>
            <a:endParaRPr/>
          </a:p>
        </p:txBody>
      </p:sp>
      <p:sp>
        <p:nvSpPr>
          <p:cNvPr id="226"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sz="quarter" idx="23" hasCustomPrompt="1"/>
          </p:nvPr>
        </p:nvSpPr>
        <p:spPr>
          <a:xfrm>
            <a:off x="888778" y="3663103"/>
            <a:ext cx="10469721" cy="3311625"/>
          </a:xfrm>
          <a:prstGeom prst="rect">
            <a:avLst/>
          </a:prstGeom>
        </p:spPr>
        <p:txBody>
          <a:bodyPr anchor="t">
            <a:spAutoFit/>
          </a:bodyPr>
          <a:lstStyle>
            <a:lvl1pPr marL="0" indent="0" defTabSz="457200">
              <a:lnSpc>
                <a:spcPct val="120000"/>
              </a:lnSpc>
              <a:spcBef>
                <a:spcPts val="0"/>
              </a:spcBef>
              <a:buSzTx/>
              <a:buNone/>
              <a:defRPr sz="3000">
                <a:latin typeface="Calibri"/>
                <a:ea typeface="Calibri"/>
                <a:cs typeface="Calibri"/>
                <a:sym typeface="Calibri"/>
              </a:defRPr>
            </a:lvl1pPr>
          </a:lstStyle>
          <a:p>
            <a: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  </a:t>
            </a:r>
          </a:p>
        </p:txBody>
      </p:sp>
      <p:sp>
        <p:nvSpPr>
          <p:cNvPr id="227" name="Lorem ipsum dolor sit ame…"/>
          <p:cNvSpPr txBox="1">
            <a:spLocks noGrp="1"/>
          </p:cNvSpPr>
          <p:nvPr>
            <p:ph type="body" sz="quarter" idx="24" hasCustomPrompt="1"/>
          </p:nvPr>
        </p:nvSpPr>
        <p:spPr>
          <a:xfrm>
            <a:off x="3801311" y="7896436"/>
            <a:ext cx="10469722" cy="3509130"/>
          </a:xfrm>
          <a:prstGeom prst="rect">
            <a:avLst/>
          </a:prstGeom>
        </p:spPr>
        <p:txBody>
          <a:bodyPr anchor="t">
            <a:spAutoFit/>
          </a:bodyPr>
          <a:lstStyle/>
          <a:p>
            <a:pPr marL="469900" indent="-469900" defTabSz="457200">
              <a:lnSpc>
                <a:spcPct val="120000"/>
              </a:lnSpc>
              <a:spcBef>
                <a:spcPts val="0"/>
              </a:spcBef>
              <a:buClr>
                <a:srgbClr val="E51668"/>
              </a:buClr>
              <a:defRPr sz="4000" b="1">
                <a:latin typeface="Calibri"/>
                <a:ea typeface="Calibri"/>
                <a:cs typeface="Calibri"/>
                <a:sym typeface="Calibri"/>
              </a:defRPr>
            </a:pPr>
            <a:r>
              <a:t>Lorem ipsum dolor sit ame sadipscing elitr, sed diam nonumy eirmod tempor invidunt ut labore et dolore magna aliquyam eratsed diam voluptua At vero eos et accusam</a:t>
            </a:r>
          </a:p>
          <a:p>
            <a:pPr marL="469900" indent="-469900" defTabSz="457200">
              <a:lnSpc>
                <a:spcPct val="120000"/>
              </a:lnSpc>
              <a:spcBef>
                <a:spcPts val="0"/>
              </a:spcBef>
              <a:buClr>
                <a:srgbClr val="E51668"/>
              </a:buClr>
              <a:defRPr sz="4000" b="1">
                <a:latin typeface="Calibri"/>
                <a:ea typeface="Calibri"/>
                <a:cs typeface="Calibri"/>
                <a:sym typeface="Calibri"/>
              </a:defRPr>
            </a:pPr>
            <a:endParaRPr/>
          </a:p>
          <a:p>
            <a:pPr marL="469900" indent="-469900" defTabSz="457200">
              <a:lnSpc>
                <a:spcPct val="120000"/>
              </a:lnSpc>
              <a:spcBef>
                <a:spcPts val="0"/>
              </a:spcBef>
              <a:buClr>
                <a:srgbClr val="E51668"/>
              </a:buClr>
              <a:defRPr sz="4000" b="1">
                <a:latin typeface="Calibri"/>
                <a:ea typeface="Calibri"/>
                <a:cs typeface="Calibri"/>
                <a:sym typeface="Calibri"/>
              </a:defRPr>
            </a:pPr>
            <a:endParaRPr/>
          </a:p>
        </p:txBody>
      </p:sp>
      <p:sp>
        <p:nvSpPr>
          <p:cNvPr id="228"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29" name="© net.ter GmbH"/>
          <p:cNvSpPr txBox="1"/>
          <p:nvPr/>
        </p:nvSpPr>
        <p:spPr>
          <a:xfrm rot="16200000">
            <a:off x="23196558" y="11720305"/>
            <a:ext cx="1852862" cy="704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gn="r" defTabSz="457200">
              <a:lnSpc>
                <a:spcPct val="120000"/>
              </a:lnSpc>
              <a:defRPr sz="2000" b="0">
                <a:latin typeface="Calibri"/>
                <a:ea typeface="Calibri"/>
                <a:cs typeface="Calibri"/>
                <a:sym typeface="Calibri"/>
              </a:defRPr>
            </a:lvl1pPr>
          </a:lstStyle>
          <a:p>
            <a:r>
              <a:t> © net.ter GmbH</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Standard Content Bild ">
    <p:spTree>
      <p:nvGrpSpPr>
        <p:cNvPr id="1" name=""/>
        <p:cNvGrpSpPr/>
        <p:nvPr/>
      </p:nvGrpSpPr>
      <p:grpSpPr>
        <a:xfrm>
          <a:off x="0" y="0"/>
          <a:ext cx="0" cy="0"/>
          <a:chOff x="0" y="0"/>
          <a:chExt cx="0" cy="0"/>
        </a:xfrm>
      </p:grpSpPr>
      <p:pic>
        <p:nvPicPr>
          <p:cNvPr id="236" name="shutterstock_1786140731_72.psd" descr="shutterstock_1786140731_72.psd"/>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6302489" y="-48134"/>
            <a:ext cx="8130216" cy="13812268"/>
          </a:xfrm>
          <a:prstGeom prst="rect">
            <a:avLst/>
          </a:prstGeom>
          <a:ln w="12700">
            <a:miter lim="400000"/>
          </a:ln>
        </p:spPr>
      </p:pic>
      <p:sp>
        <p:nvSpPr>
          <p:cNvPr id="237" name="Rechteck"/>
          <p:cNvSpPr/>
          <p:nvPr/>
        </p:nvSpPr>
        <p:spPr>
          <a:xfrm>
            <a:off x="16309528" y="-18586"/>
            <a:ext cx="7855199" cy="13753172"/>
          </a:xfrm>
          <a:prstGeom prst="rect">
            <a:avLst/>
          </a:prstGeom>
          <a:gradFill>
            <a:gsLst>
              <a:gs pos="535">
                <a:srgbClr val="F6A70B">
                  <a:alpha val="0"/>
                </a:srgbClr>
              </a:gs>
              <a:gs pos="48960">
                <a:srgbClr val="F6A70B">
                  <a:alpha val="71556"/>
                </a:srgbClr>
              </a:gs>
              <a:gs pos="100000">
                <a:srgbClr val="E51668">
                  <a:alpha val="85018"/>
                </a:srgbClr>
              </a:gs>
            </a:gsLst>
            <a:path>
              <a:fillToRect l="49187" t="37904" r="50812" b="62095"/>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3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239" name="01 Datenschutzdesign"/>
          <p:cNvSpPr txBox="1">
            <a:spLocks noGrp="1"/>
          </p:cNvSpPr>
          <p:nvPr>
            <p:ph type="body" sz="quarter" idx="21" hasCustomPrompt="1"/>
          </p:nvPr>
        </p:nvSpPr>
        <p:spPr>
          <a:xfrm>
            <a:off x="888778" y="813435"/>
            <a:ext cx="8090323" cy="500113"/>
          </a:xfrm>
          <a:prstGeom prst="rect">
            <a:avLst/>
          </a:prstGeom>
        </p:spPr>
        <p:txBody>
          <a:bodyPr anchor="t">
            <a:spAutoFit/>
          </a:bodyPr>
          <a:lstStyle>
            <a:lvl1pPr marL="0" indent="0" defTabSz="457200">
              <a:lnSpc>
                <a:spcPct val="120000"/>
              </a:lnSpc>
              <a:spcBef>
                <a:spcPts val="0"/>
              </a:spcBef>
              <a:buSzTx/>
              <a:buNone/>
              <a:defRPr sz="3000">
                <a:solidFill>
                  <a:srgbClr val="E51668"/>
                </a:solidFill>
                <a:latin typeface="Calibri"/>
                <a:ea typeface="Calibri"/>
                <a:cs typeface="Calibri"/>
                <a:sym typeface="Calibri"/>
              </a:defRPr>
            </a:lvl1pPr>
          </a:lstStyle>
          <a:p>
            <a:r>
              <a:t>01 Datenschutzdesign</a:t>
            </a:r>
          </a:p>
        </p:txBody>
      </p:sp>
      <p:sp>
        <p:nvSpPr>
          <p:cNvPr id="240" name="Lorem ipsum et dolorem sit amet…"/>
          <p:cNvSpPr txBox="1">
            <a:spLocks noGrp="1"/>
          </p:cNvSpPr>
          <p:nvPr>
            <p:ph type="body" sz="quarter" idx="22" hasCustomPrompt="1"/>
          </p:nvPr>
        </p:nvSpPr>
        <p:spPr>
          <a:xfrm>
            <a:off x="871844" y="1405042"/>
            <a:ext cx="11214987" cy="1787626"/>
          </a:xfrm>
          <a:prstGeom prst="rect">
            <a:avLst/>
          </a:prstGeom>
        </p:spPr>
        <p:txBody>
          <a:bodyPr anchor="t">
            <a:spAutoFit/>
          </a:bodyPr>
          <a:lstStyle/>
          <a:p>
            <a:pPr marL="0" indent="0" defTabSz="457200">
              <a:spcBef>
                <a:spcPts val="0"/>
              </a:spcBef>
              <a:buSzTx/>
              <a:buNone/>
              <a:defRPr sz="6000" b="1">
                <a:solidFill>
                  <a:srgbClr val="E51668"/>
                </a:solidFill>
                <a:latin typeface="Calibri"/>
                <a:ea typeface="Calibri"/>
                <a:cs typeface="Calibri"/>
                <a:sym typeface="Calibri"/>
              </a:defRPr>
            </a:pPr>
            <a:r>
              <a:t>Lorem ipsum et dolorem sit amet ich bin eine Headline</a:t>
            </a:r>
          </a:p>
          <a:p>
            <a:pPr marL="0" indent="0" defTabSz="457200">
              <a:spcBef>
                <a:spcPts val="0"/>
              </a:spcBef>
              <a:buSzTx/>
              <a:buNone/>
              <a:defRPr sz="6000" b="1">
                <a:solidFill>
                  <a:srgbClr val="E51668"/>
                </a:solidFill>
                <a:latin typeface="Calibri"/>
                <a:ea typeface="Calibri"/>
                <a:cs typeface="Calibri"/>
                <a:sym typeface="Calibri"/>
              </a:defRPr>
            </a:pPr>
            <a:endParaRPr/>
          </a:p>
        </p:txBody>
      </p:sp>
      <p:sp>
        <p:nvSpPr>
          <p:cNvPr id="241"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sz="quarter" idx="23" hasCustomPrompt="1"/>
          </p:nvPr>
        </p:nvSpPr>
        <p:spPr>
          <a:xfrm>
            <a:off x="888778" y="3663103"/>
            <a:ext cx="10469721" cy="3311625"/>
          </a:xfrm>
          <a:prstGeom prst="rect">
            <a:avLst/>
          </a:prstGeom>
        </p:spPr>
        <p:txBody>
          <a:bodyPr anchor="t">
            <a:spAutoFit/>
          </a:bodyPr>
          <a:lstStyle>
            <a:lvl1pPr marL="0" indent="0" defTabSz="457200">
              <a:lnSpc>
                <a:spcPct val="120000"/>
              </a:lnSpc>
              <a:spcBef>
                <a:spcPts val="0"/>
              </a:spcBef>
              <a:buSzTx/>
              <a:buNone/>
              <a:defRPr sz="3000">
                <a:latin typeface="Calibri"/>
                <a:ea typeface="Calibri"/>
                <a:cs typeface="Calibri"/>
                <a:sym typeface="Calibri"/>
              </a:defRPr>
            </a:lvl1pPr>
          </a:lstStyle>
          <a:p>
            <a: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  </a:t>
            </a:r>
          </a:p>
        </p:txBody>
      </p:sp>
      <p:sp>
        <p:nvSpPr>
          <p:cNvPr id="242" name="Lorem ipsum dolor sit ame…"/>
          <p:cNvSpPr txBox="1">
            <a:spLocks noGrp="1"/>
          </p:cNvSpPr>
          <p:nvPr>
            <p:ph type="body" sz="quarter" idx="24" hasCustomPrompt="1"/>
          </p:nvPr>
        </p:nvSpPr>
        <p:spPr>
          <a:xfrm>
            <a:off x="3801311" y="7896436"/>
            <a:ext cx="10469722" cy="3509130"/>
          </a:xfrm>
          <a:prstGeom prst="rect">
            <a:avLst/>
          </a:prstGeom>
        </p:spPr>
        <p:txBody>
          <a:bodyPr anchor="t">
            <a:spAutoFit/>
          </a:bodyPr>
          <a:lstStyle/>
          <a:p>
            <a:pPr marL="469900" indent="-469900" defTabSz="457200">
              <a:lnSpc>
                <a:spcPct val="120000"/>
              </a:lnSpc>
              <a:spcBef>
                <a:spcPts val="0"/>
              </a:spcBef>
              <a:buClr>
                <a:srgbClr val="E51668"/>
              </a:buClr>
              <a:defRPr sz="4000" b="1">
                <a:latin typeface="Calibri"/>
                <a:ea typeface="Calibri"/>
                <a:cs typeface="Calibri"/>
                <a:sym typeface="Calibri"/>
              </a:defRPr>
            </a:pPr>
            <a:r>
              <a:t>Lorem ipsum dolor sit ame sadipscing elitr, sed diam nonumy eirmod tempor invidunt ut labore et dolore magna aliquyam eratsed diam voluptua At vero eos et accusam</a:t>
            </a:r>
          </a:p>
          <a:p>
            <a:pPr marL="469900" indent="-469900" defTabSz="457200">
              <a:lnSpc>
                <a:spcPct val="120000"/>
              </a:lnSpc>
              <a:spcBef>
                <a:spcPts val="0"/>
              </a:spcBef>
              <a:buClr>
                <a:srgbClr val="E51668"/>
              </a:buClr>
              <a:defRPr sz="4000" b="1">
                <a:latin typeface="Calibri"/>
                <a:ea typeface="Calibri"/>
                <a:cs typeface="Calibri"/>
                <a:sym typeface="Calibri"/>
              </a:defRPr>
            </a:pPr>
            <a:endParaRPr/>
          </a:p>
          <a:p>
            <a:pPr marL="469900" indent="-469900" defTabSz="457200">
              <a:lnSpc>
                <a:spcPct val="120000"/>
              </a:lnSpc>
              <a:spcBef>
                <a:spcPts val="0"/>
              </a:spcBef>
              <a:buClr>
                <a:srgbClr val="E51668"/>
              </a:buClr>
              <a:defRPr sz="4000" b="1">
                <a:latin typeface="Calibri"/>
                <a:ea typeface="Calibri"/>
                <a:cs typeface="Calibri"/>
                <a:sym typeface="Calibri"/>
              </a:defRPr>
            </a:pPr>
            <a:endParaRPr/>
          </a:p>
        </p:txBody>
      </p:sp>
      <p:sp>
        <p:nvSpPr>
          <p:cNvPr id="243"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44" name="© net.ter GmbH"/>
          <p:cNvSpPr txBox="1"/>
          <p:nvPr/>
        </p:nvSpPr>
        <p:spPr>
          <a:xfrm rot="16200000">
            <a:off x="23196558" y="11720305"/>
            <a:ext cx="1852862" cy="704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gn="r" defTabSz="457200">
              <a:lnSpc>
                <a:spcPct val="120000"/>
              </a:lnSpc>
              <a:defRPr sz="2000" b="0">
                <a:latin typeface="Calibri"/>
                <a:ea typeface="Calibri"/>
                <a:cs typeface="Calibri"/>
                <a:sym typeface="Calibri"/>
              </a:defRPr>
            </a:lvl1pPr>
          </a:lstStyle>
          <a:p>
            <a:r>
              <a:t> © net.ter GmbH</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Abschlussfolie">
    <p:spTree>
      <p:nvGrpSpPr>
        <p:cNvPr id="1" name=""/>
        <p:cNvGrpSpPr/>
        <p:nvPr/>
      </p:nvGrpSpPr>
      <p:grpSpPr>
        <a:xfrm>
          <a:off x="0" y="0"/>
          <a:ext cx="0" cy="0"/>
          <a:chOff x="0" y="0"/>
          <a:chExt cx="0" cy="0"/>
        </a:xfrm>
      </p:grpSpPr>
      <p:pic>
        <p:nvPicPr>
          <p:cNvPr id="251" name="pasted-image.pdf" descr="pasted-image.pdf"/>
          <p:cNvPicPr>
            <a:picLocks noChangeAspect="1"/>
          </p:cNvPicPr>
          <p:nvPr/>
        </p:nvPicPr>
        <p:blipFill>
          <a:blip r:embed="rId2"/>
          <a:stretch>
            <a:fillRect/>
          </a:stretch>
        </p:blipFill>
        <p:spPr>
          <a:xfrm>
            <a:off x="411174" y="3753191"/>
            <a:ext cx="11774476" cy="9678151"/>
          </a:xfrm>
          <a:prstGeom prst="rect">
            <a:avLst/>
          </a:prstGeom>
          <a:ln w="12700">
            <a:miter lim="400000"/>
          </a:ln>
        </p:spPr>
      </p:pic>
      <p:sp>
        <p:nvSpPr>
          <p:cNvPr id="252" name="net.ter GmbH…"/>
          <p:cNvSpPr txBox="1"/>
          <p:nvPr/>
        </p:nvSpPr>
        <p:spPr>
          <a:xfrm>
            <a:off x="10066645" y="9014036"/>
            <a:ext cx="3289128" cy="1624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a:latin typeface="Calibri"/>
                <a:ea typeface="Calibri"/>
                <a:cs typeface="Calibri"/>
                <a:sym typeface="Calibri"/>
              </a:defRPr>
            </a:pPr>
            <a:r>
              <a:t>net.ter GmbH</a:t>
            </a:r>
          </a:p>
          <a:p>
            <a:pPr algn="l" defTabSz="457200">
              <a:lnSpc>
                <a:spcPct val="120000"/>
              </a:lnSpc>
              <a:defRPr b="0">
                <a:latin typeface="Calibri"/>
                <a:ea typeface="Calibri"/>
                <a:cs typeface="Calibri"/>
                <a:sym typeface="Calibri"/>
              </a:defRPr>
            </a:pPr>
            <a:r>
              <a:t>Kaistraße 5</a:t>
            </a:r>
          </a:p>
          <a:p>
            <a:pPr algn="l" defTabSz="457200">
              <a:lnSpc>
                <a:spcPct val="120000"/>
              </a:lnSpc>
              <a:defRPr b="0">
                <a:latin typeface="Calibri"/>
                <a:ea typeface="Calibri"/>
                <a:cs typeface="Calibri"/>
                <a:sym typeface="Calibri"/>
              </a:defRPr>
            </a:pPr>
            <a:r>
              <a:t>40221 Düsseldorf</a:t>
            </a:r>
          </a:p>
        </p:txBody>
      </p:sp>
      <p:sp>
        <p:nvSpPr>
          <p:cNvPr id="253" name="Tel. 0211 / 972 635 - 0"/>
          <p:cNvSpPr txBox="1"/>
          <p:nvPr/>
        </p:nvSpPr>
        <p:spPr>
          <a:xfrm>
            <a:off x="14199313" y="9014036"/>
            <a:ext cx="4579634" cy="1624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latin typeface="Calibri"/>
                <a:ea typeface="Calibri"/>
                <a:cs typeface="Calibri"/>
                <a:sym typeface="Calibri"/>
              </a:defRPr>
            </a:pPr>
            <a:r>
              <a:t>Tel. 0211 / 972 635 - 0</a:t>
            </a:r>
          </a:p>
          <a:p>
            <a:pPr algn="l" defTabSz="457200">
              <a:lnSpc>
                <a:spcPct val="120000"/>
              </a:lnSpc>
              <a:defRPr b="0">
                <a:solidFill>
                  <a:srgbClr val="85847B"/>
                </a:solidFill>
                <a:latin typeface="Calibri"/>
                <a:ea typeface="Calibri"/>
                <a:cs typeface="Calibri"/>
                <a:sym typeface="Calibri"/>
              </a:defRPr>
            </a:pPr>
            <a:endParaRPr>
              <a:solidFill>
                <a:srgbClr val="000000"/>
              </a:solidFill>
            </a:endParaRPr>
          </a:p>
        </p:txBody>
      </p:sp>
      <p:sp>
        <p:nvSpPr>
          <p:cNvPr id="254" name="team@netter-protect.de">
            <a:hlinkClick r:id="rId3"/>
          </p:cNvPr>
          <p:cNvSpPr txBox="1"/>
          <p:nvPr/>
        </p:nvSpPr>
        <p:spPr>
          <a:xfrm>
            <a:off x="14199313" y="9577916"/>
            <a:ext cx="4579634" cy="500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solidFill>
                  <a:srgbClr val="85847B"/>
                </a:solidFill>
                <a:latin typeface="Calibri"/>
                <a:ea typeface="Calibri"/>
                <a:cs typeface="Calibri"/>
                <a:sym typeface="Calibri"/>
                <a:hlinkClick r:id="rId4"/>
              </a:defRPr>
            </a:lvl1pPr>
          </a:lstStyle>
          <a:p>
            <a:r>
              <a:rPr>
                <a:hlinkClick r:id="rId4"/>
              </a:rPr>
              <a:t>team@netter-protect.de</a:t>
            </a:r>
          </a:p>
        </p:txBody>
      </p:sp>
      <p:sp>
        <p:nvSpPr>
          <p:cNvPr id="255" name="www.netter-protect.de">
            <a:hlinkClick r:id="rId5"/>
          </p:cNvPr>
          <p:cNvSpPr txBox="1"/>
          <p:nvPr/>
        </p:nvSpPr>
        <p:spPr>
          <a:xfrm>
            <a:off x="14199313" y="10148569"/>
            <a:ext cx="4579634" cy="10624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solidFill>
                  <a:srgbClr val="85847B"/>
                </a:solidFill>
                <a:latin typeface="Calibri"/>
                <a:ea typeface="Calibri"/>
                <a:cs typeface="Calibri"/>
                <a:sym typeface="Calibri"/>
              </a:defRPr>
            </a:lvl1pPr>
          </a:lstStyle>
          <a:p>
            <a:r>
              <a:t>www.netter-protect.de</a:t>
            </a:r>
            <a:endParaRPr>
              <a:solidFill>
                <a:srgbClr val="000000"/>
              </a:solidFill>
            </a:endParaRPr>
          </a:p>
        </p:txBody>
      </p:sp>
      <p:sp>
        <p:nvSpPr>
          <p:cNvPr id="256" name="Vielen Dank!…"/>
          <p:cNvSpPr txBox="1"/>
          <p:nvPr/>
        </p:nvSpPr>
        <p:spPr>
          <a:xfrm>
            <a:off x="9205093" y="1091501"/>
            <a:ext cx="15178907" cy="39714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457200">
              <a:lnSpc>
                <a:spcPct val="80000"/>
              </a:lnSpc>
              <a:defRPr sz="15000">
                <a:solidFill>
                  <a:srgbClr val="E51668"/>
                </a:solidFill>
                <a:latin typeface="Calibri"/>
                <a:ea typeface="Calibri"/>
                <a:cs typeface="Calibri"/>
                <a:sym typeface="Calibri"/>
              </a:defRPr>
            </a:pPr>
            <a:r>
              <a:rPr dirty="0" err="1"/>
              <a:t>Vielen</a:t>
            </a:r>
            <a:r>
              <a:rPr dirty="0"/>
              <a:t> Dank!</a:t>
            </a:r>
          </a:p>
          <a:p>
            <a:pPr defTabSz="457200">
              <a:lnSpc>
                <a:spcPct val="80000"/>
              </a:lnSpc>
              <a:defRPr sz="15000">
                <a:solidFill>
                  <a:srgbClr val="E51668"/>
                </a:solidFill>
                <a:latin typeface="Calibri"/>
                <a:ea typeface="Calibri"/>
                <a:cs typeface="Calibri"/>
                <a:sym typeface="Calibri"/>
              </a:defRPr>
            </a:pPr>
            <a:r>
              <a:rPr dirty="0" err="1"/>
              <a:t>Ihr</a:t>
            </a:r>
            <a:r>
              <a:rPr dirty="0"/>
              <a:t> net.ter Team</a:t>
            </a:r>
          </a:p>
        </p:txBody>
      </p:sp>
      <p:sp>
        <p:nvSpPr>
          <p:cNvPr id="257"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el">
    <p:spTree>
      <p:nvGrpSpPr>
        <p:cNvPr id="1" name=""/>
        <p:cNvGrpSpPr/>
        <p:nvPr/>
      </p:nvGrpSpPr>
      <p:grpSpPr>
        <a:xfrm>
          <a:off x="0" y="0"/>
          <a:ext cx="0" cy="0"/>
          <a:chOff x="0" y="0"/>
          <a:chExt cx="0" cy="0"/>
        </a:xfrm>
      </p:grpSpPr>
      <p:pic>
        <p:nvPicPr>
          <p:cNvPr id="14" name="shutterstock_1055929715_72.jpg" descr="shutterstock_1055929715_72.jpg"/>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3784599" y="5932"/>
            <a:ext cx="20565101" cy="13710068"/>
          </a:xfrm>
          <a:prstGeom prst="rect">
            <a:avLst/>
          </a:prstGeom>
          <a:ln w="12700">
            <a:miter lim="400000"/>
          </a:ln>
        </p:spPr>
      </p:pic>
      <p:sp>
        <p:nvSpPr>
          <p:cNvPr id="15" name="Rechteck"/>
          <p:cNvSpPr/>
          <p:nvPr/>
        </p:nvSpPr>
        <p:spPr>
          <a:xfrm>
            <a:off x="0" y="0"/>
            <a:ext cx="24409399" cy="13716000"/>
          </a:xfrm>
          <a:prstGeom prst="rect">
            <a:avLst/>
          </a:prstGeom>
          <a:gradFill>
            <a:gsLst>
              <a:gs pos="535">
                <a:srgbClr val="F6A70B">
                  <a:alpha val="0"/>
                </a:srgbClr>
              </a:gs>
              <a:gs pos="48960">
                <a:srgbClr val="F6A70B">
                  <a:alpha val="51011"/>
                </a:srgbClr>
              </a:gs>
              <a:gs pos="100000">
                <a:srgbClr val="E51668">
                  <a:alpha val="85018"/>
                </a:srgbClr>
              </a:gs>
            </a:gsLst>
            <a:path>
              <a:fillToRect l="20278" t="68998" r="79721" b="31001"/>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6" name="pasted-image.pdf" descr="pasted-image.pdf"/>
          <p:cNvPicPr>
            <a:picLocks noChangeAspect="1"/>
          </p:cNvPicPr>
          <p:nvPr/>
        </p:nvPicPr>
        <p:blipFill>
          <a:blip r:embed="rId3"/>
          <a:stretch>
            <a:fillRect/>
          </a:stretch>
        </p:blipFill>
        <p:spPr>
          <a:xfrm>
            <a:off x="12602633" y="4909743"/>
            <a:ext cx="24384001" cy="7858596"/>
          </a:xfrm>
          <a:prstGeom prst="rect">
            <a:avLst/>
          </a:prstGeom>
          <a:ln w="12700">
            <a:miter lim="400000"/>
          </a:ln>
        </p:spPr>
      </p:pic>
      <p:pic>
        <p:nvPicPr>
          <p:cNvPr id="17" name="pasted-image.pdf" descr="pasted-image.pdf"/>
          <p:cNvPicPr>
            <a:picLocks noChangeAspect="1"/>
          </p:cNvPicPr>
          <p:nvPr/>
        </p:nvPicPr>
        <p:blipFill>
          <a:blip r:embed="rId4"/>
          <a:stretch>
            <a:fillRect/>
          </a:stretch>
        </p:blipFill>
        <p:spPr>
          <a:xfrm>
            <a:off x="19394963" y="10545040"/>
            <a:ext cx="4415473" cy="1380453"/>
          </a:xfrm>
          <a:prstGeom prst="rect">
            <a:avLst/>
          </a:prstGeom>
          <a:ln w="12700">
            <a:miter lim="400000"/>
          </a:ln>
        </p:spPr>
      </p:pic>
      <p:sp>
        <p:nvSpPr>
          <p:cNvPr id="18" name="Musterkunde Gmbh"/>
          <p:cNvSpPr txBox="1">
            <a:spLocks noGrp="1"/>
          </p:cNvSpPr>
          <p:nvPr>
            <p:ph type="body" sz="quarter" idx="21" hasCustomPrompt="1"/>
          </p:nvPr>
        </p:nvSpPr>
        <p:spPr>
          <a:xfrm>
            <a:off x="14850312" y="9173343"/>
            <a:ext cx="8090323" cy="500114"/>
          </a:xfrm>
          <a:prstGeom prst="rect">
            <a:avLst/>
          </a:prstGeom>
        </p:spPr>
        <p:txBody>
          <a:bodyPr>
            <a:spAutoFit/>
          </a:bodyPr>
          <a:lstStyle>
            <a:lvl1pPr marL="0" indent="0" defTabSz="457200">
              <a:lnSpc>
                <a:spcPct val="120000"/>
              </a:lnSpc>
              <a:spcBef>
                <a:spcPts val="0"/>
              </a:spcBef>
              <a:buSzTx/>
              <a:buNone/>
              <a:defRPr sz="3000" b="1">
                <a:latin typeface="Calibri"/>
                <a:ea typeface="Calibri"/>
                <a:cs typeface="Calibri"/>
                <a:sym typeface="Calibri"/>
              </a:defRPr>
            </a:lvl1pPr>
          </a:lstStyle>
          <a:p>
            <a:r>
              <a:t>Musterkunde Gmbh</a:t>
            </a:r>
          </a:p>
        </p:txBody>
      </p:sp>
      <p:sp>
        <p:nvSpPr>
          <p:cNvPr id="19" name="Rockenhausen/Düsseldorf…"/>
          <p:cNvSpPr txBox="1">
            <a:spLocks noGrp="1"/>
          </p:cNvSpPr>
          <p:nvPr>
            <p:ph type="body" sz="quarter" idx="22" hasCustomPrompt="1"/>
          </p:nvPr>
        </p:nvSpPr>
        <p:spPr>
          <a:xfrm>
            <a:off x="14850312" y="10016508"/>
            <a:ext cx="7141858" cy="1624718"/>
          </a:xfrm>
          <a:prstGeom prst="rect">
            <a:avLst/>
          </a:prstGeom>
        </p:spPr>
        <p:txBody>
          <a:bodyPr>
            <a:spAutoFit/>
          </a:bodyPr>
          <a:lstStyle/>
          <a:p>
            <a:pPr marL="0" indent="0" defTabSz="457200">
              <a:lnSpc>
                <a:spcPct val="120000"/>
              </a:lnSpc>
              <a:spcBef>
                <a:spcPts val="0"/>
              </a:spcBef>
              <a:buSzTx/>
              <a:buNone/>
              <a:defRPr sz="3000">
                <a:latin typeface="Calibri"/>
                <a:ea typeface="Calibri"/>
                <a:cs typeface="Calibri"/>
                <a:sym typeface="Calibri"/>
              </a:defRPr>
            </a:pPr>
            <a:r>
              <a:t>Rockenhausen/Düsseldorf 20.05.2023 Johannes Schlütter</a:t>
            </a:r>
          </a:p>
          <a:p>
            <a:pPr marL="0" indent="0" defTabSz="457200">
              <a:lnSpc>
                <a:spcPct val="120000"/>
              </a:lnSpc>
              <a:spcBef>
                <a:spcPts val="0"/>
              </a:spcBef>
              <a:buSzTx/>
              <a:buNone/>
              <a:defRPr sz="3000">
                <a:latin typeface="Calibri"/>
                <a:ea typeface="Calibri"/>
                <a:cs typeface="Calibri"/>
                <a:sym typeface="Calibri"/>
              </a:defRPr>
            </a:pPr>
            <a:endParaRPr/>
          </a:p>
          <a:p>
            <a:pPr marL="0" indent="0" defTabSz="457200">
              <a:lnSpc>
                <a:spcPct val="120000"/>
              </a:lnSpc>
              <a:spcBef>
                <a:spcPts val="0"/>
              </a:spcBef>
              <a:buSzTx/>
              <a:buNone/>
              <a:defRPr sz="3000">
                <a:latin typeface="Calibri"/>
                <a:ea typeface="Calibri"/>
                <a:cs typeface="Calibri"/>
                <a:sym typeface="Calibri"/>
              </a:defRPr>
            </a:pPr>
            <a:endParaRPr/>
          </a:p>
        </p:txBody>
      </p:sp>
      <p:sp>
        <p:nvSpPr>
          <p:cNvPr id="20" name="Headline…"/>
          <p:cNvSpPr txBox="1">
            <a:spLocks noGrp="1"/>
          </p:cNvSpPr>
          <p:nvPr>
            <p:ph type="body" sz="quarter" idx="23"/>
          </p:nvPr>
        </p:nvSpPr>
        <p:spPr>
          <a:xfrm>
            <a:off x="14816446" y="6056206"/>
            <a:ext cx="8158055" cy="2823598"/>
          </a:xfrm>
          <a:prstGeom prst="rect">
            <a:avLst/>
          </a:prstGeom>
        </p:spPr>
        <p:txBody>
          <a:bodyPr anchor="t">
            <a:spAutoFit/>
          </a:bodyPr>
          <a:lstStyle/>
          <a:p>
            <a:pPr marL="0" indent="0">
              <a:lnSpc>
                <a:spcPct val="80000"/>
              </a:lnSpc>
              <a:spcBef>
                <a:spcPts val="0"/>
              </a:spcBef>
              <a:buSzTx/>
              <a:buNone/>
              <a:defRPr sz="7000" b="1">
                <a:solidFill>
                  <a:srgbClr val="E51668"/>
                </a:solidFill>
                <a:latin typeface="Calibri"/>
                <a:ea typeface="Calibri"/>
                <a:cs typeface="Calibri"/>
                <a:sym typeface="Calibri"/>
              </a:defRPr>
            </a:pPr>
            <a:r>
              <a:t>Headline</a:t>
            </a:r>
          </a:p>
          <a:p>
            <a:pPr marL="0" indent="0">
              <a:lnSpc>
                <a:spcPct val="80000"/>
              </a:lnSpc>
              <a:spcBef>
                <a:spcPts val="0"/>
              </a:spcBef>
              <a:buSzTx/>
              <a:buNone/>
              <a:defRPr sz="7000" b="1">
                <a:solidFill>
                  <a:srgbClr val="E51668"/>
                </a:solidFill>
                <a:latin typeface="Calibri"/>
                <a:ea typeface="Calibri"/>
                <a:cs typeface="Calibri"/>
                <a:sym typeface="Calibri"/>
              </a:defRPr>
            </a:pPr>
            <a:r>
              <a:t>zweizeilig</a:t>
            </a:r>
          </a:p>
          <a:p>
            <a:pPr marL="0" indent="0">
              <a:lnSpc>
                <a:spcPct val="80000"/>
              </a:lnSpc>
              <a:spcBef>
                <a:spcPts val="0"/>
              </a:spcBef>
              <a:buSzTx/>
              <a:buNone/>
              <a:defRPr sz="7000" b="1">
                <a:solidFill>
                  <a:srgbClr val="E51668"/>
                </a:solidFill>
                <a:latin typeface="Calibri"/>
                <a:ea typeface="Calibri"/>
                <a:cs typeface="Calibri"/>
                <a:sym typeface="Calibri"/>
              </a:defRPr>
            </a:pPr>
            <a:r>
              <a:t>dreizeilig</a:t>
            </a:r>
          </a:p>
        </p:txBody>
      </p:sp>
      <p:sp>
        <p:nvSpPr>
          <p:cNvPr id="21" name="Foliennummer"/>
          <p:cNvSpPr txBox="1">
            <a:spLocks noGrp="1"/>
          </p:cNvSpPr>
          <p:nvPr>
            <p:ph type="sldNum" sz="quarter" idx="2"/>
          </p:nvPr>
        </p:nvSpPr>
        <p:spPr>
          <a:xfrm>
            <a:off x="238869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el ">
    <p:spTree>
      <p:nvGrpSpPr>
        <p:cNvPr id="1" name=""/>
        <p:cNvGrpSpPr/>
        <p:nvPr/>
      </p:nvGrpSpPr>
      <p:grpSpPr>
        <a:xfrm>
          <a:off x="0" y="0"/>
          <a:ext cx="0" cy="0"/>
          <a:chOff x="0" y="0"/>
          <a:chExt cx="0" cy="0"/>
        </a:xfrm>
      </p:grpSpPr>
      <p:pic>
        <p:nvPicPr>
          <p:cNvPr id="28" name="shutterstock_1292514085_72.jpg" descr="shutterstock_1292514085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flipH="1">
            <a:off x="27893" y="0"/>
            <a:ext cx="24384000" cy="13716000"/>
          </a:xfrm>
          <a:prstGeom prst="rect">
            <a:avLst/>
          </a:prstGeom>
          <a:ln w="12700">
            <a:miter lim="400000"/>
          </a:ln>
        </p:spPr>
      </p:pic>
      <p:sp>
        <p:nvSpPr>
          <p:cNvPr id="29" name="Rechteck"/>
          <p:cNvSpPr/>
          <p:nvPr/>
        </p:nvSpPr>
        <p:spPr>
          <a:xfrm>
            <a:off x="0" y="0"/>
            <a:ext cx="24356107" cy="13753172"/>
          </a:xfrm>
          <a:prstGeom prst="rect">
            <a:avLst/>
          </a:prstGeom>
          <a:gradFill>
            <a:gsLst>
              <a:gs pos="535">
                <a:srgbClr val="F6A70B">
                  <a:alpha val="0"/>
                </a:srgbClr>
              </a:gs>
              <a:gs pos="48960">
                <a:srgbClr val="F6A70B">
                  <a:alpha val="51250"/>
                </a:srgbClr>
              </a:gs>
              <a:gs pos="100000">
                <a:srgbClr val="E51668">
                  <a:alpha val="85018"/>
                </a:srgbClr>
              </a:gs>
            </a:gsLst>
            <a:path>
              <a:fillToRect l="20278" t="68998" r="79721" b="31001"/>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30" name="pasted-image.pdf" descr="pasted-image.pdf"/>
          <p:cNvPicPr>
            <a:picLocks noChangeAspect="1"/>
          </p:cNvPicPr>
          <p:nvPr/>
        </p:nvPicPr>
        <p:blipFill>
          <a:blip r:embed="rId3"/>
          <a:stretch>
            <a:fillRect/>
          </a:stretch>
        </p:blipFill>
        <p:spPr>
          <a:xfrm>
            <a:off x="12602633" y="4909743"/>
            <a:ext cx="24384001" cy="7858596"/>
          </a:xfrm>
          <a:prstGeom prst="rect">
            <a:avLst/>
          </a:prstGeom>
          <a:ln w="12700">
            <a:miter lim="400000"/>
          </a:ln>
        </p:spPr>
      </p:pic>
      <p:pic>
        <p:nvPicPr>
          <p:cNvPr id="31" name="pasted-image.pdf" descr="pasted-image.pdf"/>
          <p:cNvPicPr>
            <a:picLocks noChangeAspect="1"/>
          </p:cNvPicPr>
          <p:nvPr/>
        </p:nvPicPr>
        <p:blipFill>
          <a:blip r:embed="rId4"/>
          <a:stretch>
            <a:fillRect/>
          </a:stretch>
        </p:blipFill>
        <p:spPr>
          <a:xfrm>
            <a:off x="19394963" y="10545040"/>
            <a:ext cx="4415473" cy="1380453"/>
          </a:xfrm>
          <a:prstGeom prst="rect">
            <a:avLst/>
          </a:prstGeom>
          <a:ln w="12700">
            <a:miter lim="400000"/>
          </a:ln>
        </p:spPr>
      </p:pic>
      <p:sp>
        <p:nvSpPr>
          <p:cNvPr id="32" name="Musterkunde Gmbh"/>
          <p:cNvSpPr txBox="1">
            <a:spLocks noGrp="1"/>
          </p:cNvSpPr>
          <p:nvPr>
            <p:ph type="body" sz="quarter" idx="21" hasCustomPrompt="1"/>
          </p:nvPr>
        </p:nvSpPr>
        <p:spPr>
          <a:xfrm>
            <a:off x="14850312" y="9173343"/>
            <a:ext cx="8090323" cy="500114"/>
          </a:xfrm>
          <a:prstGeom prst="rect">
            <a:avLst/>
          </a:prstGeom>
        </p:spPr>
        <p:txBody>
          <a:bodyPr>
            <a:spAutoFit/>
          </a:bodyPr>
          <a:lstStyle>
            <a:lvl1pPr marL="0" indent="0" defTabSz="457200">
              <a:lnSpc>
                <a:spcPct val="120000"/>
              </a:lnSpc>
              <a:spcBef>
                <a:spcPts val="0"/>
              </a:spcBef>
              <a:buSzTx/>
              <a:buNone/>
              <a:defRPr sz="3000" b="1">
                <a:latin typeface="Calibri"/>
                <a:ea typeface="Calibri"/>
                <a:cs typeface="Calibri"/>
                <a:sym typeface="Calibri"/>
              </a:defRPr>
            </a:lvl1pPr>
          </a:lstStyle>
          <a:p>
            <a:r>
              <a:t>Musterkunde Gmbh</a:t>
            </a:r>
          </a:p>
        </p:txBody>
      </p:sp>
      <p:sp>
        <p:nvSpPr>
          <p:cNvPr id="33" name="Rockenhausen/Düsseldorf…"/>
          <p:cNvSpPr txBox="1">
            <a:spLocks noGrp="1"/>
          </p:cNvSpPr>
          <p:nvPr>
            <p:ph type="body" sz="quarter" idx="22" hasCustomPrompt="1"/>
          </p:nvPr>
        </p:nvSpPr>
        <p:spPr>
          <a:xfrm>
            <a:off x="14850312" y="10016508"/>
            <a:ext cx="7141858" cy="1624718"/>
          </a:xfrm>
          <a:prstGeom prst="rect">
            <a:avLst/>
          </a:prstGeom>
        </p:spPr>
        <p:txBody>
          <a:bodyPr>
            <a:spAutoFit/>
          </a:bodyPr>
          <a:lstStyle/>
          <a:p>
            <a:pPr marL="0" indent="0" defTabSz="457200">
              <a:lnSpc>
                <a:spcPct val="120000"/>
              </a:lnSpc>
              <a:spcBef>
                <a:spcPts val="0"/>
              </a:spcBef>
              <a:buSzTx/>
              <a:buNone/>
              <a:defRPr sz="3000">
                <a:latin typeface="Calibri"/>
                <a:ea typeface="Calibri"/>
                <a:cs typeface="Calibri"/>
                <a:sym typeface="Calibri"/>
              </a:defRPr>
            </a:pPr>
            <a:r>
              <a:t>Rockenhausen/Düsseldorf 20.05.2023 Johannes Schlütter</a:t>
            </a:r>
          </a:p>
          <a:p>
            <a:pPr marL="0" indent="0" defTabSz="457200">
              <a:lnSpc>
                <a:spcPct val="120000"/>
              </a:lnSpc>
              <a:spcBef>
                <a:spcPts val="0"/>
              </a:spcBef>
              <a:buSzTx/>
              <a:buNone/>
              <a:defRPr sz="3000">
                <a:latin typeface="Calibri"/>
                <a:ea typeface="Calibri"/>
                <a:cs typeface="Calibri"/>
                <a:sym typeface="Calibri"/>
              </a:defRPr>
            </a:pPr>
            <a:endParaRPr/>
          </a:p>
          <a:p>
            <a:pPr marL="0" indent="0" defTabSz="457200">
              <a:lnSpc>
                <a:spcPct val="120000"/>
              </a:lnSpc>
              <a:spcBef>
                <a:spcPts val="0"/>
              </a:spcBef>
              <a:buSzTx/>
              <a:buNone/>
              <a:defRPr sz="3000">
                <a:latin typeface="Calibri"/>
                <a:ea typeface="Calibri"/>
                <a:cs typeface="Calibri"/>
                <a:sym typeface="Calibri"/>
              </a:defRPr>
            </a:pPr>
            <a:endParaRPr/>
          </a:p>
        </p:txBody>
      </p:sp>
      <p:sp>
        <p:nvSpPr>
          <p:cNvPr id="34" name="Headline…"/>
          <p:cNvSpPr txBox="1"/>
          <p:nvPr/>
        </p:nvSpPr>
        <p:spPr>
          <a:xfrm>
            <a:off x="14816446" y="6056206"/>
            <a:ext cx="8158055" cy="28235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lnSpc>
                <a:spcPct val="80000"/>
              </a:lnSpc>
              <a:defRPr sz="7000">
                <a:solidFill>
                  <a:srgbClr val="E51668"/>
                </a:solidFill>
                <a:latin typeface="Calibri"/>
                <a:ea typeface="Calibri"/>
                <a:cs typeface="Calibri"/>
                <a:sym typeface="Calibri"/>
              </a:defRPr>
            </a:pPr>
            <a:r>
              <a:t>Headline</a:t>
            </a:r>
          </a:p>
          <a:p>
            <a:pPr algn="l">
              <a:lnSpc>
                <a:spcPct val="80000"/>
              </a:lnSpc>
              <a:defRPr sz="7000">
                <a:solidFill>
                  <a:srgbClr val="E51668"/>
                </a:solidFill>
                <a:latin typeface="Calibri"/>
                <a:ea typeface="Calibri"/>
                <a:cs typeface="Calibri"/>
                <a:sym typeface="Calibri"/>
              </a:defRPr>
            </a:pPr>
            <a:r>
              <a:t>zweizeilig</a:t>
            </a:r>
          </a:p>
          <a:p>
            <a:pPr algn="l">
              <a:lnSpc>
                <a:spcPct val="80000"/>
              </a:lnSpc>
              <a:defRPr sz="7000">
                <a:solidFill>
                  <a:srgbClr val="E51668"/>
                </a:solidFill>
                <a:latin typeface="Calibri"/>
                <a:ea typeface="Calibri"/>
                <a:cs typeface="Calibri"/>
                <a:sym typeface="Calibri"/>
              </a:defRPr>
            </a:pPr>
            <a:r>
              <a:t>dreizeilig</a:t>
            </a:r>
          </a:p>
        </p:txBody>
      </p:sp>
      <p:sp>
        <p:nvSpPr>
          <p:cNvPr id="35" name="Foliennummer"/>
          <p:cNvSpPr txBox="1">
            <a:spLocks noGrp="1"/>
          </p:cNvSpPr>
          <p:nvPr>
            <p:ph type="sldNum" sz="quarter" idx="2"/>
          </p:nvPr>
        </p:nvSpPr>
        <p:spPr>
          <a:xfrm>
            <a:off x="238869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5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57" name="Lorem ipsum dolor sit amet…"/>
          <p:cNvSpPr txBox="1">
            <a:spLocks noGrp="1"/>
          </p:cNvSpPr>
          <p:nvPr>
            <p:ph type="body" sz="quarter" idx="21" hasCustomPrompt="1"/>
          </p:nvPr>
        </p:nvSpPr>
        <p:spPr>
          <a:xfrm>
            <a:off x="888778" y="3663103"/>
            <a:ext cx="6732945" cy="4507161"/>
          </a:xfrm>
          <a:prstGeom prst="rect">
            <a:avLst/>
          </a:prstGeom>
        </p:spPr>
        <p:txBody>
          <a:bodyPr anchor="t">
            <a:spAutoFit/>
          </a:bodyPr>
          <a:lstStyle/>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r>
              <a:t>Lorem ipsum dolor sit amet  magna aliquyam eratsed diam  At vero eos et accusam et  justo duo dolores et ea rebum Stet clita kasd gubergren sea takimata sanctus est Lorem ipsum</a:t>
            </a:r>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endParaRPr/>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endParaRPr/>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endParaRPr/>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endParaRPr/>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endParaRPr/>
          </a:p>
        </p:txBody>
      </p:sp>
      <p:sp>
        <p:nvSpPr>
          <p:cNvPr id="58" name="Takimata sanctus est Lorem ipsum…"/>
          <p:cNvSpPr txBox="1">
            <a:spLocks noGrp="1"/>
          </p:cNvSpPr>
          <p:nvPr>
            <p:ph type="body" sz="quarter" idx="22"/>
          </p:nvPr>
        </p:nvSpPr>
        <p:spPr>
          <a:xfrm>
            <a:off x="8356378" y="3663103"/>
            <a:ext cx="6732945" cy="3705751"/>
          </a:xfrm>
          <a:prstGeom prst="rect">
            <a:avLst/>
          </a:prstGeom>
        </p:spPr>
        <p:txBody>
          <a:bodyPr anchor="t">
            <a:spAutoFit/>
          </a:bodyPr>
          <a:lstStyle/>
          <a:p>
            <a:pPr marL="571500" indent="-571500" defTabSz="457200">
              <a:lnSpc>
                <a:spcPct val="180000"/>
              </a:lnSpc>
              <a:spcBef>
                <a:spcPts val="0"/>
              </a:spcBef>
              <a:buClr>
                <a:srgbClr val="E51668"/>
              </a:buClr>
              <a:buSzPct val="100000"/>
              <a:buAutoNum type="arabicPeriod" startAt="7"/>
              <a:defRPr sz="3000">
                <a:solidFill>
                  <a:srgbClr val="919178"/>
                </a:solidFill>
                <a:latin typeface="Calibri"/>
                <a:ea typeface="Calibri"/>
                <a:cs typeface="Calibri"/>
                <a:sym typeface="Calibri"/>
              </a:defRPr>
            </a:pPr>
            <a:r>
              <a:t>Takimata sanctus est Lorem ipsum</a:t>
            </a:r>
          </a:p>
          <a:p>
            <a:pPr marL="571500" indent="-571500" defTabSz="457200">
              <a:lnSpc>
                <a:spcPct val="180000"/>
              </a:lnSpc>
              <a:spcBef>
                <a:spcPts val="0"/>
              </a:spcBef>
              <a:buClr>
                <a:srgbClr val="E51668"/>
              </a:buClr>
              <a:buSzPct val="100000"/>
              <a:buAutoNum type="arabicPeriod" startAt="7"/>
              <a:defRPr sz="3000">
                <a:solidFill>
                  <a:srgbClr val="919178"/>
                </a:solidFill>
                <a:latin typeface="Calibri"/>
                <a:ea typeface="Calibri"/>
                <a:cs typeface="Calibri"/>
                <a:sym typeface="Calibri"/>
              </a:defRPr>
            </a:pPr>
            <a:r>
              <a:t>At vero eos et accusam et </a:t>
            </a:r>
          </a:p>
          <a:p>
            <a:pPr marL="571500" indent="-571500" defTabSz="457200">
              <a:lnSpc>
                <a:spcPct val="180000"/>
              </a:lnSpc>
              <a:spcBef>
                <a:spcPts val="0"/>
              </a:spcBef>
              <a:buClr>
                <a:srgbClr val="E51668"/>
              </a:buClr>
              <a:buSzPct val="100000"/>
              <a:buAutoNum type="arabicPeriod" startAt="7"/>
              <a:defRPr sz="3000">
                <a:solidFill>
                  <a:srgbClr val="919178"/>
                </a:solidFill>
                <a:latin typeface="Calibri"/>
                <a:ea typeface="Calibri"/>
                <a:cs typeface="Calibri"/>
                <a:sym typeface="Calibri"/>
              </a:defRPr>
            </a:pPr>
            <a:r>
              <a:t>justo duo dolores et ea rebum</a:t>
            </a:r>
          </a:p>
          <a:p>
            <a:pPr marL="571500" indent="-571500" defTabSz="457200">
              <a:lnSpc>
                <a:spcPct val="180000"/>
              </a:lnSpc>
              <a:spcBef>
                <a:spcPts val="0"/>
              </a:spcBef>
              <a:buClr>
                <a:srgbClr val="E51668"/>
              </a:buClr>
              <a:buSzPct val="100000"/>
              <a:buAutoNum type="arabicPeriod" startAt="7"/>
              <a:defRPr sz="3000">
                <a:solidFill>
                  <a:srgbClr val="919178"/>
                </a:solidFill>
                <a:latin typeface="Calibri"/>
                <a:ea typeface="Calibri"/>
                <a:cs typeface="Calibri"/>
                <a:sym typeface="Calibri"/>
              </a:defRPr>
            </a:pPr>
            <a:r>
              <a:t>Stet clita kasd gubergren</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4_Kapitel">
    <p:spTree>
      <p:nvGrpSpPr>
        <p:cNvPr id="1" name=""/>
        <p:cNvGrpSpPr/>
        <p:nvPr/>
      </p:nvGrpSpPr>
      <p:grpSpPr>
        <a:xfrm>
          <a:off x="0" y="0"/>
          <a:ext cx="0" cy="0"/>
          <a:chOff x="0" y="0"/>
          <a:chExt cx="0" cy="0"/>
        </a:xfrm>
      </p:grpSpPr>
      <p:pic>
        <p:nvPicPr>
          <p:cNvPr id="65" name="shutterstock_1027563301_72.jpg" descr="shutterstock_1027563301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8533" y="-37172"/>
            <a:ext cx="24511751" cy="13753172"/>
          </a:xfrm>
          <a:prstGeom prst="rect">
            <a:avLst/>
          </a:prstGeom>
          <a:ln w="12700">
            <a:miter lim="400000"/>
          </a:ln>
        </p:spPr>
      </p:pic>
      <p:sp>
        <p:nvSpPr>
          <p:cNvPr id="66" name="Rechteck"/>
          <p:cNvSpPr/>
          <p:nvPr/>
        </p:nvSpPr>
        <p:spPr>
          <a:xfrm>
            <a:off x="-114234" y="-18586"/>
            <a:ext cx="24511795" cy="13753172"/>
          </a:xfrm>
          <a:prstGeom prst="rect">
            <a:avLst/>
          </a:prstGeom>
          <a:gradFill>
            <a:gsLst>
              <a:gs pos="535">
                <a:srgbClr val="F6A70B">
                  <a:alpha val="0"/>
                </a:srgbClr>
              </a:gs>
              <a:gs pos="35394">
                <a:srgbClr val="F6A70B">
                  <a:alpha val="34055"/>
                </a:srgbClr>
              </a:gs>
              <a:gs pos="80651">
                <a:srgbClr val="E51668">
                  <a:alpha val="85018"/>
                </a:srgbClr>
              </a:gs>
            </a:gsLst>
            <a:path>
              <a:fillToRect l="49593" t="37901" r="50406" b="62098"/>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7" name="Kapitelfolie…"/>
          <p:cNvSpPr txBox="1">
            <a:spLocks noGrp="1"/>
          </p:cNvSpPr>
          <p:nvPr>
            <p:ph type="body" sz="half" idx="21" hasCustomPrompt="1"/>
          </p:nvPr>
        </p:nvSpPr>
        <p:spPr>
          <a:xfrm>
            <a:off x="-63875" y="9281285"/>
            <a:ext cx="24511751" cy="3467696"/>
          </a:xfrm>
          <a:prstGeom prst="rect">
            <a:avLst/>
          </a:prstGeom>
        </p:spPr>
        <p:txBody>
          <a:bodyPr>
            <a:spAutoFit/>
          </a:bodyPr>
          <a:lstStyle/>
          <a:p>
            <a:pPr marL="0" indent="0" algn="ctr">
              <a:lnSpc>
                <a:spcPct val="80000"/>
              </a:lnSpc>
              <a:spcBef>
                <a:spcPts val="0"/>
              </a:spcBef>
              <a:buSzTx/>
              <a:buNone/>
              <a:defRPr sz="13000" b="1">
                <a:solidFill>
                  <a:srgbClr val="FFFFFF"/>
                </a:solidFill>
                <a:latin typeface="Calibri"/>
                <a:ea typeface="Calibri"/>
                <a:cs typeface="Calibri"/>
                <a:sym typeface="Calibri"/>
              </a:defRPr>
            </a:pPr>
            <a:r>
              <a:t>Kapitelfolie zweizeilig</a:t>
            </a:r>
          </a:p>
          <a:p>
            <a:pPr marL="0" indent="0" algn="ctr">
              <a:lnSpc>
                <a:spcPct val="80000"/>
              </a:lnSpc>
              <a:spcBef>
                <a:spcPts val="0"/>
              </a:spcBef>
              <a:buSzTx/>
              <a:buNone/>
              <a:defRPr sz="13000" b="1">
                <a:solidFill>
                  <a:srgbClr val="FFFFFF"/>
                </a:solidFill>
                <a:latin typeface="Calibri"/>
                <a:ea typeface="Calibri"/>
                <a:cs typeface="Calibri"/>
                <a:sym typeface="Calibri"/>
              </a:defRPr>
            </a:pPr>
            <a:endParaRPr/>
          </a:p>
        </p:txBody>
      </p:sp>
      <p:sp>
        <p:nvSpPr>
          <p:cNvPr id="68" name="01"/>
          <p:cNvSpPr txBox="1">
            <a:spLocks noGrp="1"/>
          </p:cNvSpPr>
          <p:nvPr>
            <p:ph type="body" sz="quarter" idx="22"/>
          </p:nvPr>
        </p:nvSpPr>
        <p:spPr>
          <a:xfrm>
            <a:off x="6706547" y="5849465"/>
            <a:ext cx="10970907" cy="3287068"/>
          </a:xfrm>
          <a:prstGeom prst="rect">
            <a:avLst/>
          </a:prstGeom>
        </p:spPr>
        <p:txBody>
          <a:bodyPr>
            <a:spAutoFit/>
          </a:bodyPr>
          <a:lstStyle>
            <a:lvl1pPr marL="0" indent="0" algn="ctr">
              <a:lnSpc>
                <a:spcPct val="80000"/>
              </a:lnSpc>
              <a:spcBef>
                <a:spcPts val="0"/>
              </a:spcBef>
              <a:buSzTx/>
              <a:buNone/>
              <a:defRPr sz="25000" b="1">
                <a:solidFill>
                  <a:srgbClr val="FFFFFF"/>
                </a:solidFill>
                <a:latin typeface="Calibri"/>
                <a:ea typeface="Calibri"/>
                <a:cs typeface="Calibri"/>
                <a:sym typeface="Calibri"/>
              </a:defRPr>
            </a:lvl1pPr>
          </a:lstStyle>
          <a:p>
            <a:r>
              <a:t>01</a:t>
            </a:r>
          </a:p>
        </p:txBody>
      </p:sp>
      <p:sp>
        <p:nvSpPr>
          <p:cNvPr id="69"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Kapitel">
    <p:spTree>
      <p:nvGrpSpPr>
        <p:cNvPr id="1" name=""/>
        <p:cNvGrpSpPr/>
        <p:nvPr/>
      </p:nvGrpSpPr>
      <p:grpSpPr>
        <a:xfrm>
          <a:off x="0" y="0"/>
          <a:ext cx="0" cy="0"/>
          <a:chOff x="0" y="0"/>
          <a:chExt cx="0" cy="0"/>
        </a:xfrm>
      </p:grpSpPr>
      <p:pic>
        <p:nvPicPr>
          <p:cNvPr id="76" name="shutterstock_2175447911_72.jpg" descr="shutterstock_2175447911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0" y="-98881"/>
            <a:ext cx="24384000" cy="13913762"/>
          </a:xfrm>
          <a:prstGeom prst="rect">
            <a:avLst/>
          </a:prstGeom>
          <a:ln w="12700">
            <a:miter lim="400000"/>
          </a:ln>
        </p:spPr>
      </p:pic>
      <p:sp>
        <p:nvSpPr>
          <p:cNvPr id="77" name="Rechteck"/>
          <p:cNvSpPr/>
          <p:nvPr/>
        </p:nvSpPr>
        <p:spPr>
          <a:xfrm>
            <a:off x="-127795" y="-111885"/>
            <a:ext cx="24511795" cy="13926766"/>
          </a:xfrm>
          <a:prstGeom prst="rect">
            <a:avLst/>
          </a:prstGeom>
          <a:gradFill>
            <a:gsLst>
              <a:gs pos="535">
                <a:srgbClr val="F6A70B">
                  <a:alpha val="0"/>
                </a:srgbClr>
              </a:gs>
              <a:gs pos="35394">
                <a:srgbClr val="F6A70B">
                  <a:alpha val="34055"/>
                </a:srgbClr>
              </a:gs>
              <a:gs pos="80651">
                <a:srgbClr val="E51668">
                  <a:alpha val="85018"/>
                </a:srgbClr>
              </a:gs>
            </a:gsLst>
            <a:path>
              <a:fillToRect l="49593" t="37901" r="50406" b="62098"/>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78" name="Kapitelfolie…"/>
          <p:cNvSpPr txBox="1">
            <a:spLocks noGrp="1"/>
          </p:cNvSpPr>
          <p:nvPr>
            <p:ph type="body" sz="half" idx="21" hasCustomPrompt="1"/>
          </p:nvPr>
        </p:nvSpPr>
        <p:spPr>
          <a:xfrm>
            <a:off x="-63875" y="9281285"/>
            <a:ext cx="24511751" cy="3467696"/>
          </a:xfrm>
          <a:prstGeom prst="rect">
            <a:avLst/>
          </a:prstGeom>
        </p:spPr>
        <p:txBody>
          <a:bodyPr>
            <a:spAutoFit/>
          </a:bodyPr>
          <a:lstStyle/>
          <a:p>
            <a:pPr marL="0" indent="0" algn="ctr">
              <a:lnSpc>
                <a:spcPct val="80000"/>
              </a:lnSpc>
              <a:spcBef>
                <a:spcPts val="0"/>
              </a:spcBef>
              <a:buSzTx/>
              <a:buNone/>
              <a:defRPr sz="13000" b="1">
                <a:solidFill>
                  <a:srgbClr val="FFFFFF"/>
                </a:solidFill>
                <a:latin typeface="Calibri"/>
                <a:ea typeface="Calibri"/>
                <a:cs typeface="Calibri"/>
                <a:sym typeface="Calibri"/>
              </a:defRPr>
            </a:pPr>
            <a:r>
              <a:t>Kapitelfolie zweizeilig</a:t>
            </a:r>
          </a:p>
          <a:p>
            <a:pPr marL="0" indent="0" algn="ctr">
              <a:lnSpc>
                <a:spcPct val="80000"/>
              </a:lnSpc>
              <a:spcBef>
                <a:spcPts val="0"/>
              </a:spcBef>
              <a:buSzTx/>
              <a:buNone/>
              <a:defRPr sz="13000" b="1">
                <a:solidFill>
                  <a:srgbClr val="FFFFFF"/>
                </a:solidFill>
                <a:latin typeface="Calibri"/>
                <a:ea typeface="Calibri"/>
                <a:cs typeface="Calibri"/>
                <a:sym typeface="Calibri"/>
              </a:defRPr>
            </a:pPr>
            <a:endParaRPr/>
          </a:p>
        </p:txBody>
      </p:sp>
      <p:sp>
        <p:nvSpPr>
          <p:cNvPr id="79" name="02"/>
          <p:cNvSpPr txBox="1">
            <a:spLocks noGrp="1"/>
          </p:cNvSpPr>
          <p:nvPr>
            <p:ph type="body" sz="quarter" idx="22"/>
          </p:nvPr>
        </p:nvSpPr>
        <p:spPr>
          <a:xfrm>
            <a:off x="6706547" y="5849465"/>
            <a:ext cx="10970907" cy="3287068"/>
          </a:xfrm>
          <a:prstGeom prst="rect">
            <a:avLst/>
          </a:prstGeom>
        </p:spPr>
        <p:txBody>
          <a:bodyPr>
            <a:spAutoFit/>
          </a:bodyPr>
          <a:lstStyle>
            <a:lvl1pPr marL="0" indent="0" algn="ctr">
              <a:lnSpc>
                <a:spcPct val="80000"/>
              </a:lnSpc>
              <a:spcBef>
                <a:spcPts val="0"/>
              </a:spcBef>
              <a:buSzTx/>
              <a:buNone/>
              <a:defRPr sz="25000" b="1">
                <a:solidFill>
                  <a:srgbClr val="FFFFFF"/>
                </a:solidFill>
                <a:latin typeface="Calibri"/>
                <a:ea typeface="Calibri"/>
                <a:cs typeface="Calibri"/>
                <a:sym typeface="Calibri"/>
              </a:defRPr>
            </a:lvl1pPr>
          </a:lstStyle>
          <a:p>
            <a:r>
              <a:t>02</a:t>
            </a:r>
          </a:p>
        </p:txBody>
      </p:sp>
      <p:sp>
        <p:nvSpPr>
          <p:cNvPr id="80"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Kapitel">
    <p:spTree>
      <p:nvGrpSpPr>
        <p:cNvPr id="1" name=""/>
        <p:cNvGrpSpPr/>
        <p:nvPr/>
      </p:nvGrpSpPr>
      <p:grpSpPr>
        <a:xfrm>
          <a:off x="0" y="0"/>
          <a:ext cx="0" cy="0"/>
          <a:chOff x="0" y="0"/>
          <a:chExt cx="0" cy="0"/>
        </a:xfrm>
      </p:grpSpPr>
      <p:pic>
        <p:nvPicPr>
          <p:cNvPr id="87" name="shutterstock_1743834872_72.jpg" descr="shutterstock_1743834872_72.jpg"/>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57506" y="-18586"/>
            <a:ext cx="24511795" cy="13782720"/>
          </a:xfrm>
          <a:prstGeom prst="rect">
            <a:avLst/>
          </a:prstGeom>
          <a:ln w="12700">
            <a:miter lim="400000"/>
          </a:ln>
        </p:spPr>
      </p:pic>
      <p:sp>
        <p:nvSpPr>
          <p:cNvPr id="88" name="Rechteck"/>
          <p:cNvSpPr/>
          <p:nvPr/>
        </p:nvSpPr>
        <p:spPr>
          <a:xfrm>
            <a:off x="-114234" y="-18586"/>
            <a:ext cx="24511795" cy="13753172"/>
          </a:xfrm>
          <a:prstGeom prst="rect">
            <a:avLst/>
          </a:prstGeom>
          <a:gradFill>
            <a:gsLst>
              <a:gs pos="535">
                <a:srgbClr val="F6A70B">
                  <a:alpha val="0"/>
                </a:srgbClr>
              </a:gs>
              <a:gs pos="35394">
                <a:srgbClr val="F6A70B">
                  <a:alpha val="34055"/>
                </a:srgbClr>
              </a:gs>
              <a:gs pos="80651">
                <a:srgbClr val="E51668">
                  <a:alpha val="85018"/>
                </a:srgbClr>
              </a:gs>
            </a:gsLst>
            <a:path>
              <a:fillToRect l="49593" t="37901" r="50406" b="62098"/>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89" name="Kapitelfolie…"/>
          <p:cNvSpPr txBox="1">
            <a:spLocks noGrp="1"/>
          </p:cNvSpPr>
          <p:nvPr>
            <p:ph type="body" sz="half" idx="21" hasCustomPrompt="1"/>
          </p:nvPr>
        </p:nvSpPr>
        <p:spPr>
          <a:xfrm>
            <a:off x="-63875" y="9281285"/>
            <a:ext cx="24511751" cy="3467696"/>
          </a:xfrm>
          <a:prstGeom prst="rect">
            <a:avLst/>
          </a:prstGeom>
        </p:spPr>
        <p:txBody>
          <a:bodyPr>
            <a:spAutoFit/>
          </a:bodyPr>
          <a:lstStyle/>
          <a:p>
            <a:pPr marL="0" indent="0" algn="ctr">
              <a:lnSpc>
                <a:spcPct val="80000"/>
              </a:lnSpc>
              <a:spcBef>
                <a:spcPts val="0"/>
              </a:spcBef>
              <a:buSzTx/>
              <a:buNone/>
              <a:defRPr sz="13000" b="1">
                <a:solidFill>
                  <a:srgbClr val="FFFFFF"/>
                </a:solidFill>
                <a:latin typeface="Calibri"/>
                <a:ea typeface="Calibri"/>
                <a:cs typeface="Calibri"/>
                <a:sym typeface="Calibri"/>
              </a:defRPr>
            </a:pPr>
            <a:r>
              <a:t>Kapitelfolie zweizeilig</a:t>
            </a:r>
          </a:p>
          <a:p>
            <a:pPr marL="0" indent="0" algn="ctr">
              <a:lnSpc>
                <a:spcPct val="80000"/>
              </a:lnSpc>
              <a:spcBef>
                <a:spcPts val="0"/>
              </a:spcBef>
              <a:buSzTx/>
              <a:buNone/>
              <a:defRPr sz="13000" b="1">
                <a:solidFill>
                  <a:srgbClr val="FFFFFF"/>
                </a:solidFill>
                <a:latin typeface="Calibri"/>
                <a:ea typeface="Calibri"/>
                <a:cs typeface="Calibri"/>
                <a:sym typeface="Calibri"/>
              </a:defRPr>
            </a:pPr>
            <a:endParaRPr/>
          </a:p>
        </p:txBody>
      </p:sp>
      <p:sp>
        <p:nvSpPr>
          <p:cNvPr id="90" name="03"/>
          <p:cNvSpPr txBox="1">
            <a:spLocks noGrp="1"/>
          </p:cNvSpPr>
          <p:nvPr>
            <p:ph type="body" sz="quarter" idx="22"/>
          </p:nvPr>
        </p:nvSpPr>
        <p:spPr>
          <a:xfrm>
            <a:off x="6706547" y="5849465"/>
            <a:ext cx="10970907" cy="3287068"/>
          </a:xfrm>
          <a:prstGeom prst="rect">
            <a:avLst/>
          </a:prstGeom>
        </p:spPr>
        <p:txBody>
          <a:bodyPr>
            <a:spAutoFit/>
          </a:bodyPr>
          <a:lstStyle>
            <a:lvl1pPr marL="0" indent="0" algn="ctr">
              <a:lnSpc>
                <a:spcPct val="80000"/>
              </a:lnSpc>
              <a:spcBef>
                <a:spcPts val="0"/>
              </a:spcBef>
              <a:buSzTx/>
              <a:buNone/>
              <a:defRPr sz="25000" b="1">
                <a:solidFill>
                  <a:srgbClr val="FFFFFF"/>
                </a:solidFill>
                <a:latin typeface="Calibri"/>
                <a:ea typeface="Calibri"/>
                <a:cs typeface="Calibri"/>
                <a:sym typeface="Calibri"/>
              </a:defRPr>
            </a:lvl1pPr>
          </a:lstStyle>
          <a:p>
            <a:r>
              <a:t>03</a:t>
            </a:r>
          </a:p>
        </p:txBody>
      </p:sp>
      <p:sp>
        <p:nvSpPr>
          <p:cNvPr id="91"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1_Kapitel">
    <p:spTree>
      <p:nvGrpSpPr>
        <p:cNvPr id="1" name=""/>
        <p:cNvGrpSpPr/>
        <p:nvPr/>
      </p:nvGrpSpPr>
      <p:grpSpPr>
        <a:xfrm>
          <a:off x="0" y="0"/>
          <a:ext cx="0" cy="0"/>
          <a:chOff x="0" y="0"/>
          <a:chExt cx="0" cy="0"/>
        </a:xfrm>
      </p:grpSpPr>
      <p:pic>
        <p:nvPicPr>
          <p:cNvPr id="98" name="shutterstock_1292514085_72.jpg" descr="shutterstock_1292514085_72.jpg"/>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949392" y="-3170701"/>
            <a:ext cx="25646782" cy="17097855"/>
          </a:xfrm>
          <a:prstGeom prst="rect">
            <a:avLst/>
          </a:prstGeom>
          <a:ln w="12700">
            <a:miter lim="400000"/>
          </a:ln>
        </p:spPr>
      </p:pic>
      <p:sp>
        <p:nvSpPr>
          <p:cNvPr id="99" name="Rechteck"/>
          <p:cNvSpPr/>
          <p:nvPr/>
        </p:nvSpPr>
        <p:spPr>
          <a:xfrm>
            <a:off x="-114234" y="-18586"/>
            <a:ext cx="24511795" cy="13753172"/>
          </a:xfrm>
          <a:prstGeom prst="rect">
            <a:avLst/>
          </a:prstGeom>
          <a:gradFill>
            <a:gsLst>
              <a:gs pos="535">
                <a:srgbClr val="F6A70B">
                  <a:alpha val="0"/>
                </a:srgbClr>
              </a:gs>
              <a:gs pos="35394">
                <a:srgbClr val="F6A70B">
                  <a:alpha val="34055"/>
                </a:srgbClr>
              </a:gs>
              <a:gs pos="80651">
                <a:srgbClr val="E51668">
                  <a:alpha val="85018"/>
                </a:srgbClr>
              </a:gs>
            </a:gsLst>
            <a:path>
              <a:fillToRect l="49593" t="37901" r="50406" b="62098"/>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0" name="Kapitelfolie…"/>
          <p:cNvSpPr txBox="1">
            <a:spLocks noGrp="1"/>
          </p:cNvSpPr>
          <p:nvPr>
            <p:ph type="body" sz="half" idx="21" hasCustomPrompt="1"/>
          </p:nvPr>
        </p:nvSpPr>
        <p:spPr>
          <a:xfrm>
            <a:off x="-63875" y="9281285"/>
            <a:ext cx="24511751" cy="3467696"/>
          </a:xfrm>
          <a:prstGeom prst="rect">
            <a:avLst/>
          </a:prstGeom>
        </p:spPr>
        <p:txBody>
          <a:bodyPr>
            <a:spAutoFit/>
          </a:bodyPr>
          <a:lstStyle/>
          <a:p>
            <a:pPr marL="0" indent="0" algn="ctr">
              <a:lnSpc>
                <a:spcPct val="80000"/>
              </a:lnSpc>
              <a:spcBef>
                <a:spcPts val="0"/>
              </a:spcBef>
              <a:buSzTx/>
              <a:buNone/>
              <a:defRPr sz="13000" b="1">
                <a:solidFill>
                  <a:srgbClr val="FFFFFF"/>
                </a:solidFill>
                <a:latin typeface="Calibri"/>
                <a:ea typeface="Calibri"/>
                <a:cs typeface="Calibri"/>
                <a:sym typeface="Calibri"/>
              </a:defRPr>
            </a:pPr>
            <a:r>
              <a:t>Kapitelfolie zweizeilig</a:t>
            </a:r>
          </a:p>
          <a:p>
            <a:pPr marL="0" indent="0" algn="ctr">
              <a:lnSpc>
                <a:spcPct val="80000"/>
              </a:lnSpc>
              <a:spcBef>
                <a:spcPts val="0"/>
              </a:spcBef>
              <a:buSzTx/>
              <a:buNone/>
              <a:defRPr sz="13000" b="1">
                <a:solidFill>
                  <a:srgbClr val="FFFFFF"/>
                </a:solidFill>
                <a:latin typeface="Calibri"/>
                <a:ea typeface="Calibri"/>
                <a:cs typeface="Calibri"/>
                <a:sym typeface="Calibri"/>
              </a:defRPr>
            </a:pPr>
            <a:endParaRPr/>
          </a:p>
        </p:txBody>
      </p:sp>
      <p:sp>
        <p:nvSpPr>
          <p:cNvPr id="101" name="04"/>
          <p:cNvSpPr txBox="1">
            <a:spLocks noGrp="1"/>
          </p:cNvSpPr>
          <p:nvPr>
            <p:ph type="body" sz="quarter" idx="22"/>
          </p:nvPr>
        </p:nvSpPr>
        <p:spPr>
          <a:xfrm>
            <a:off x="6706547" y="5849465"/>
            <a:ext cx="10970907" cy="3287068"/>
          </a:xfrm>
          <a:prstGeom prst="rect">
            <a:avLst/>
          </a:prstGeom>
        </p:spPr>
        <p:txBody>
          <a:bodyPr>
            <a:spAutoFit/>
          </a:bodyPr>
          <a:lstStyle>
            <a:lvl1pPr marL="0" indent="0" algn="ctr">
              <a:lnSpc>
                <a:spcPct val="80000"/>
              </a:lnSpc>
              <a:spcBef>
                <a:spcPts val="0"/>
              </a:spcBef>
              <a:buSzTx/>
              <a:buNone/>
              <a:defRPr sz="25000" b="1">
                <a:solidFill>
                  <a:srgbClr val="FFFFFF"/>
                </a:solidFill>
                <a:latin typeface="Calibri"/>
                <a:ea typeface="Calibri"/>
                <a:cs typeface="Calibri"/>
                <a:sym typeface="Calibri"/>
              </a:defRPr>
            </a:lvl1pPr>
          </a:lstStyle>
          <a:p>
            <a:r>
              <a:t>04</a:t>
            </a:r>
          </a:p>
        </p:txBody>
      </p:sp>
      <p:sp>
        <p:nvSpPr>
          <p:cNvPr id="102"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Kapitel">
    <p:spTree>
      <p:nvGrpSpPr>
        <p:cNvPr id="1" name=""/>
        <p:cNvGrpSpPr/>
        <p:nvPr/>
      </p:nvGrpSpPr>
      <p:grpSpPr>
        <a:xfrm>
          <a:off x="0" y="0"/>
          <a:ext cx="0" cy="0"/>
          <a:chOff x="0" y="0"/>
          <a:chExt cx="0" cy="0"/>
        </a:xfrm>
      </p:grpSpPr>
      <p:pic>
        <p:nvPicPr>
          <p:cNvPr id="109" name="shutterstock_1786140731_72.psd" descr="shutterstock_1786140731_72.psd"/>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24384000" cy="13716000"/>
          </a:xfrm>
          <a:prstGeom prst="rect">
            <a:avLst/>
          </a:prstGeom>
          <a:ln w="12700">
            <a:miter lim="400000"/>
          </a:ln>
        </p:spPr>
      </p:pic>
      <p:sp>
        <p:nvSpPr>
          <p:cNvPr id="110" name="Rechteck"/>
          <p:cNvSpPr/>
          <p:nvPr/>
        </p:nvSpPr>
        <p:spPr>
          <a:xfrm>
            <a:off x="-114234" y="-18586"/>
            <a:ext cx="24511795" cy="13753172"/>
          </a:xfrm>
          <a:prstGeom prst="rect">
            <a:avLst/>
          </a:prstGeom>
          <a:gradFill>
            <a:gsLst>
              <a:gs pos="535">
                <a:srgbClr val="F6A70B">
                  <a:alpha val="0"/>
                </a:srgbClr>
              </a:gs>
              <a:gs pos="35394">
                <a:srgbClr val="F6A70B">
                  <a:alpha val="34055"/>
                </a:srgbClr>
              </a:gs>
              <a:gs pos="80651">
                <a:srgbClr val="E51668">
                  <a:alpha val="85018"/>
                </a:srgbClr>
              </a:gs>
            </a:gsLst>
            <a:path>
              <a:fillToRect l="49593" t="37901" r="50406" b="62098"/>
            </a:path>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1" name="Kapitelfolie…"/>
          <p:cNvSpPr txBox="1">
            <a:spLocks noGrp="1"/>
          </p:cNvSpPr>
          <p:nvPr>
            <p:ph type="body" sz="half" idx="21" hasCustomPrompt="1"/>
          </p:nvPr>
        </p:nvSpPr>
        <p:spPr>
          <a:xfrm>
            <a:off x="-63875" y="9281285"/>
            <a:ext cx="24511751" cy="3467696"/>
          </a:xfrm>
          <a:prstGeom prst="rect">
            <a:avLst/>
          </a:prstGeom>
        </p:spPr>
        <p:txBody>
          <a:bodyPr>
            <a:spAutoFit/>
          </a:bodyPr>
          <a:lstStyle/>
          <a:p>
            <a:pPr marL="0" indent="0" algn="ctr">
              <a:lnSpc>
                <a:spcPct val="80000"/>
              </a:lnSpc>
              <a:spcBef>
                <a:spcPts val="0"/>
              </a:spcBef>
              <a:buSzTx/>
              <a:buNone/>
              <a:defRPr sz="13000" b="1">
                <a:solidFill>
                  <a:srgbClr val="FFFFFF"/>
                </a:solidFill>
                <a:latin typeface="Calibri"/>
                <a:ea typeface="Calibri"/>
                <a:cs typeface="Calibri"/>
                <a:sym typeface="Calibri"/>
              </a:defRPr>
            </a:pPr>
            <a:r>
              <a:t>Kapitelfolie zweizeilig</a:t>
            </a:r>
          </a:p>
          <a:p>
            <a:pPr marL="0" indent="0" algn="ctr">
              <a:lnSpc>
                <a:spcPct val="80000"/>
              </a:lnSpc>
              <a:spcBef>
                <a:spcPts val="0"/>
              </a:spcBef>
              <a:buSzTx/>
              <a:buNone/>
              <a:defRPr sz="13000" b="1">
                <a:solidFill>
                  <a:srgbClr val="FFFFFF"/>
                </a:solidFill>
                <a:latin typeface="Calibri"/>
                <a:ea typeface="Calibri"/>
                <a:cs typeface="Calibri"/>
                <a:sym typeface="Calibri"/>
              </a:defRPr>
            </a:pPr>
            <a:endParaRPr/>
          </a:p>
        </p:txBody>
      </p:sp>
      <p:sp>
        <p:nvSpPr>
          <p:cNvPr id="112" name="05"/>
          <p:cNvSpPr txBox="1">
            <a:spLocks noGrp="1"/>
          </p:cNvSpPr>
          <p:nvPr>
            <p:ph type="body" sz="quarter" idx="22"/>
          </p:nvPr>
        </p:nvSpPr>
        <p:spPr>
          <a:xfrm>
            <a:off x="6706547" y="5849465"/>
            <a:ext cx="10970907" cy="3287068"/>
          </a:xfrm>
          <a:prstGeom prst="rect">
            <a:avLst/>
          </a:prstGeom>
        </p:spPr>
        <p:txBody>
          <a:bodyPr>
            <a:spAutoFit/>
          </a:bodyPr>
          <a:lstStyle>
            <a:lvl1pPr marL="0" indent="0" algn="ctr">
              <a:lnSpc>
                <a:spcPct val="80000"/>
              </a:lnSpc>
              <a:spcBef>
                <a:spcPts val="0"/>
              </a:spcBef>
              <a:buSzTx/>
              <a:buNone/>
              <a:defRPr sz="25000" b="1">
                <a:solidFill>
                  <a:srgbClr val="FFFFFF"/>
                </a:solidFill>
                <a:latin typeface="Calibri"/>
                <a:ea typeface="Calibri"/>
                <a:cs typeface="Calibri"/>
                <a:sym typeface="Calibri"/>
              </a:defRPr>
            </a:lvl1pPr>
          </a:lstStyle>
          <a:p>
            <a:r>
              <a:t>05</a:t>
            </a:r>
          </a:p>
        </p:txBody>
      </p:sp>
      <p:sp>
        <p:nvSpPr>
          <p:cNvPr id="113" name="Foliennummer"/>
          <p:cNvSpPr txBox="1">
            <a:spLocks noGrp="1"/>
          </p:cNvSpPr>
          <p:nvPr>
            <p:ph type="sldNum" sz="quarter" idx="2"/>
          </p:nvPr>
        </p:nvSpPr>
        <p:spPr>
          <a:xfrm>
            <a:off x="11999763" y="13081000"/>
            <a:ext cx="371774" cy="350342"/>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 net.ter GmbH"/>
          <p:cNvSpPr txBox="1"/>
          <p:nvPr/>
        </p:nvSpPr>
        <p:spPr>
          <a:xfrm rot="16200000">
            <a:off x="23196558" y="11720305"/>
            <a:ext cx="1852862" cy="704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gn="r" defTabSz="457200">
              <a:lnSpc>
                <a:spcPct val="120000"/>
              </a:lnSpc>
              <a:defRPr sz="2000" b="0">
                <a:latin typeface="Calibri"/>
                <a:ea typeface="Calibri"/>
                <a:cs typeface="Calibri"/>
                <a:sym typeface="Calibri"/>
              </a:defRPr>
            </a:lvl1pPr>
          </a:lstStyle>
          <a:p>
            <a:r>
              <a:t> © net.ter GmbH</a:t>
            </a:r>
          </a:p>
        </p:txBody>
      </p:sp>
      <p:sp>
        <p:nvSpPr>
          <p:cNvPr id="3" name="Foliennummer"/>
          <p:cNvSpPr txBox="1">
            <a:spLocks noGrp="1"/>
          </p:cNvSpPr>
          <p:nvPr>
            <p:ph type="sldNum" sz="quarter" idx="2"/>
          </p:nvPr>
        </p:nvSpPr>
        <p:spPr>
          <a:xfrm>
            <a:off x="23647400" y="13081000"/>
            <a:ext cx="371773" cy="350342"/>
          </a:xfrm>
          <a:prstGeom prst="rect">
            <a:avLst/>
          </a:prstGeom>
          <a:ln w="12700">
            <a:miter lim="400000"/>
          </a:ln>
        </p:spPr>
        <p:txBody>
          <a:bodyPr wrap="none" lIns="50800" tIns="50800" rIns="50800" bIns="50800">
            <a:spAutoFit/>
          </a:bodyPr>
          <a:lstStyle>
            <a:lvl1pPr>
              <a:defRPr sz="2000" b="0">
                <a:latin typeface="Calibri"/>
                <a:ea typeface="Calibri"/>
                <a:cs typeface="Calibri"/>
                <a:sym typeface="Calibri"/>
              </a:defRPr>
            </a:lvl1pPr>
          </a:lstStyle>
          <a:p>
            <a:fld id="{86CB4B4D-7CA3-9044-876B-883B54F8677D}" type="slidenum">
              <a:t>‹Nr.›</a:t>
            </a:fld>
            <a:endParaRPr/>
          </a:p>
        </p:txBody>
      </p:sp>
      <p:sp>
        <p:nvSpPr>
          <p:cNvPr id="4" name="Agenda"/>
          <p:cNvSpPr txBox="1"/>
          <p:nvPr/>
        </p:nvSpPr>
        <p:spPr>
          <a:xfrm>
            <a:off x="871844" y="1405042"/>
            <a:ext cx="11214987" cy="860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defRPr sz="6000">
                <a:solidFill>
                  <a:srgbClr val="E51668"/>
                </a:solidFill>
                <a:latin typeface="Calibri"/>
                <a:ea typeface="Calibri"/>
                <a:cs typeface="Calibri"/>
                <a:sym typeface="Calibri"/>
              </a:defRPr>
            </a:lvl1pPr>
          </a:lstStyle>
          <a:p>
            <a:r>
              <a:t>Agenda</a:t>
            </a:r>
          </a:p>
        </p:txBody>
      </p:sp>
      <p:sp>
        <p:nvSpPr>
          <p:cNvPr id="5" name="Rechteck"/>
          <p:cNvSpPr/>
          <p:nvPr/>
        </p:nvSpPr>
        <p:spPr>
          <a:xfrm>
            <a:off x="24161750" y="-18586"/>
            <a:ext cx="247650" cy="13753172"/>
          </a:xfrm>
          <a:prstGeom prst="rect">
            <a:avLst/>
          </a:prstGeom>
          <a:gradFill>
            <a:gsLst>
              <a:gs pos="0">
                <a:srgbClr val="F6A70B"/>
              </a:gs>
              <a:gs pos="100000">
                <a:srgbClr val="E51668"/>
              </a:gs>
            </a:gsLst>
            <a:lin ang="54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Titel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Titeltext</a:t>
            </a:r>
          </a:p>
        </p:txBody>
      </p:sp>
      <p:sp>
        <p:nvSpPr>
          <p:cNvPr id="7" name="Textebene 1…"/>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457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914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1371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18288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22860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2743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3200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3657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1pPr>
      <a:lvl2pPr marL="0" marR="0" indent="4572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2pPr>
      <a:lvl3pPr marL="0" marR="0" indent="9144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3pPr>
      <a:lvl4pPr marL="0" marR="0" indent="13716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4pPr>
      <a:lvl5pPr marL="0" marR="0" indent="18288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5pPr>
      <a:lvl6pPr marL="0" marR="0" indent="22860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6pPr>
      <a:lvl7pPr marL="0" marR="0" indent="27432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7pPr>
      <a:lvl8pPr marL="0" marR="0" indent="32004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8pPr>
      <a:lvl9pPr marL="0" marR="0" indent="3657600" algn="ctr" defTabSz="825500" rtl="0" latinLnBrk="0">
        <a:lnSpc>
          <a:spcPct val="100000"/>
        </a:lnSpc>
        <a:spcBef>
          <a:spcPts val="0"/>
        </a:spcBef>
        <a:spcAft>
          <a:spcPts val="0"/>
        </a:spcAft>
        <a:buClrTx/>
        <a:buSzTx/>
        <a:buFontTx/>
        <a:buNone/>
        <a:tabLst/>
        <a:defRPr sz="20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Das ist die net.ter…"/>
          <p:cNvSpPr txBox="1">
            <a:spLocks noGrp="1"/>
          </p:cNvSpPr>
          <p:nvPr>
            <p:ph type="body" idx="21"/>
          </p:nvPr>
        </p:nvSpPr>
        <p:spPr>
          <a:xfrm>
            <a:off x="14816446" y="6056206"/>
            <a:ext cx="8158055" cy="1847685"/>
          </a:xfrm>
          <a:prstGeom prst="rect">
            <a:avLst/>
          </a:prstGeom>
        </p:spPr>
        <p:txBody>
          <a:bodyPr/>
          <a:lstStyle/>
          <a:p>
            <a:pPr marL="0" indent="0">
              <a:lnSpc>
                <a:spcPct val="80000"/>
              </a:lnSpc>
              <a:spcBef>
                <a:spcPts val="0"/>
              </a:spcBef>
              <a:buSzTx/>
              <a:buNone/>
              <a:defRPr sz="7000" b="1">
                <a:solidFill>
                  <a:srgbClr val="E51668"/>
                </a:solidFill>
                <a:latin typeface="Calibri"/>
                <a:ea typeface="Calibri"/>
                <a:cs typeface="Calibri"/>
                <a:sym typeface="Calibri"/>
              </a:defRPr>
            </a:pPr>
            <a:r>
              <a:rPr lang="de-DE" dirty="0"/>
              <a:t>Schulung: </a:t>
            </a:r>
          </a:p>
          <a:p>
            <a:pPr marL="0" indent="0">
              <a:lnSpc>
                <a:spcPct val="80000"/>
              </a:lnSpc>
              <a:spcBef>
                <a:spcPts val="0"/>
              </a:spcBef>
              <a:buSzTx/>
              <a:buNone/>
              <a:defRPr sz="7000" b="1">
                <a:solidFill>
                  <a:srgbClr val="E51668"/>
                </a:solidFill>
                <a:latin typeface="Calibri"/>
                <a:ea typeface="Calibri"/>
                <a:cs typeface="Calibri"/>
                <a:sym typeface="Calibri"/>
              </a:defRPr>
            </a:pPr>
            <a:r>
              <a:rPr lang="de-DE" dirty="0"/>
              <a:t>KI anwenden</a:t>
            </a:r>
            <a:endParaRPr dirty="0"/>
          </a:p>
        </p:txBody>
      </p:sp>
      <p:sp>
        <p:nvSpPr>
          <p:cNvPr id="267" name="Musterkunde GmbH"/>
          <p:cNvSpPr txBox="1">
            <a:spLocks noGrp="1"/>
          </p:cNvSpPr>
          <p:nvPr>
            <p:ph type="body" idx="22"/>
          </p:nvPr>
        </p:nvSpPr>
        <p:spPr>
          <a:xfrm>
            <a:off x="14850312" y="9113572"/>
            <a:ext cx="8090323" cy="619657"/>
          </a:xfrm>
          <a:prstGeom prst="rect">
            <a:avLst/>
          </a:prstGeom>
        </p:spPr>
        <p:txBody>
          <a:bodyPr/>
          <a:lstStyle/>
          <a:p>
            <a:endParaRPr dirty="0"/>
          </a:p>
        </p:txBody>
      </p:sp>
      <p:sp>
        <p:nvSpPr>
          <p:cNvPr id="268" name="Ort…"/>
          <p:cNvSpPr txBox="1">
            <a:spLocks noGrp="1"/>
          </p:cNvSpPr>
          <p:nvPr>
            <p:ph type="body" idx="23"/>
          </p:nvPr>
        </p:nvSpPr>
        <p:spPr>
          <a:prstGeom prst="rect">
            <a:avLst/>
          </a:prstGeom>
        </p:spPr>
        <p:txBody>
          <a:bodyPr/>
          <a:lstStyle/>
          <a:p>
            <a:pPr marL="0" indent="0" defTabSz="457200">
              <a:lnSpc>
                <a:spcPct val="120000"/>
              </a:lnSpc>
              <a:spcBef>
                <a:spcPts val="0"/>
              </a:spcBef>
              <a:buSzTx/>
              <a:buNone/>
              <a:defRPr sz="3000">
                <a:latin typeface="Calibri"/>
                <a:ea typeface="Calibri"/>
                <a:cs typeface="Calibri"/>
                <a:sym typeface="Calibri"/>
              </a:defRPr>
            </a:pPr>
            <a:r>
              <a:t>Ort</a:t>
            </a:r>
          </a:p>
          <a:p>
            <a:pPr marL="0" indent="0" defTabSz="457200">
              <a:lnSpc>
                <a:spcPct val="120000"/>
              </a:lnSpc>
              <a:spcBef>
                <a:spcPts val="0"/>
              </a:spcBef>
              <a:buSzTx/>
              <a:buNone/>
              <a:defRPr sz="3000">
                <a:latin typeface="Calibri"/>
                <a:ea typeface="Calibri"/>
                <a:cs typeface="Calibri"/>
                <a:sym typeface="Calibri"/>
              </a:defRPr>
            </a:pPr>
            <a:r>
              <a:t>Datum</a:t>
            </a:r>
          </a:p>
          <a:p>
            <a:pPr marL="0" indent="0" defTabSz="457200">
              <a:lnSpc>
                <a:spcPct val="120000"/>
              </a:lnSpc>
              <a:spcBef>
                <a:spcPts val="0"/>
              </a:spcBef>
              <a:buSzTx/>
              <a:buNone/>
              <a:defRPr sz="3000">
                <a:latin typeface="Calibri"/>
                <a:ea typeface="Calibri"/>
                <a:cs typeface="Calibri"/>
                <a:sym typeface="Calibri"/>
              </a:defRPr>
            </a:pPr>
            <a:r>
              <a:t>Referent:in</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5C5A4-8A27-A775-E31A-0DEC706D7B5E}"/>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734A5426-5547-BE03-2A4D-2513CE141DED}"/>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10</a:t>
            </a:fld>
            <a:endParaRPr/>
          </a:p>
        </p:txBody>
      </p:sp>
      <p:sp>
        <p:nvSpPr>
          <p:cNvPr id="304" name="01 Datenschutzdesign">
            <a:extLst>
              <a:ext uri="{FF2B5EF4-FFF2-40B4-BE49-F238E27FC236}">
                <a16:creationId xmlns:a16="http://schemas.microsoft.com/office/drawing/2014/main" id="{214D5AAD-2D2E-80C1-65A9-582001611DCE}"/>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01 </a:t>
            </a:r>
            <a:r>
              <a:rPr lang="de-DE" dirty="0">
                <a:solidFill>
                  <a:srgbClr val="919178"/>
                </a:solidFill>
              </a:rPr>
              <a:t>KI-Systeme: </a:t>
            </a:r>
            <a:r>
              <a:rPr lang="de-DE" dirty="0" err="1">
                <a:solidFill>
                  <a:srgbClr val="919178"/>
                </a:solidFill>
              </a:rPr>
              <a:t>Prompting</a:t>
            </a:r>
            <a:endParaRPr dirty="0">
              <a:solidFill>
                <a:srgbClr val="919178"/>
              </a:solidFill>
            </a:endParaRPr>
          </a:p>
        </p:txBody>
      </p:sp>
      <p:sp>
        <p:nvSpPr>
          <p:cNvPr id="305" name="Lorem ipsum et dolorem sit amet…">
            <a:extLst>
              <a:ext uri="{FF2B5EF4-FFF2-40B4-BE49-F238E27FC236}">
                <a16:creationId xmlns:a16="http://schemas.microsoft.com/office/drawing/2014/main" id="{B7D8532E-AB9C-5C81-EC3F-AA783EB1D879}"/>
              </a:ext>
            </a:extLst>
          </p:cNvPr>
          <p:cNvSpPr txBox="1"/>
          <p:nvPr/>
        </p:nvSpPr>
        <p:spPr>
          <a:xfrm>
            <a:off x="871844" y="1405042"/>
            <a:ext cx="11214987"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Präzise Beispiele helfen beim Prompten</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AAD3B1B1-53F6-749C-0D90-17666F0D2521}"/>
              </a:ext>
            </a:extLst>
          </p:cNvPr>
          <p:cNvSpPr txBox="1"/>
          <p:nvPr/>
        </p:nvSpPr>
        <p:spPr>
          <a:xfrm>
            <a:off x="1617110" y="3784275"/>
            <a:ext cx="10469721" cy="89296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r>
              <a:rPr lang="de-DE" dirty="0"/>
              <a:t>2. Kontext und Details:</a:t>
            </a:r>
          </a:p>
          <a:p>
            <a:r>
              <a:rPr lang="de-DE" dirty="0"/>
              <a:t>Gib der KI genügend Kontext und Details, um eine fundierte Antwort zu liefern.</a:t>
            </a:r>
          </a:p>
          <a:p>
            <a:endParaRPr lang="de-DE" dirty="0"/>
          </a:p>
          <a:p>
            <a:r>
              <a:rPr lang="de-DE" dirty="0"/>
              <a:t>Beispiel: "Ich arbeite in einer sozialen Einrichtung in Köln und möchte wissen, welche Programme zur Unterstützung von Obdachlosen erfolgreich sind."</a:t>
            </a:r>
          </a:p>
          <a:p>
            <a:endParaRPr lang="de-DE" dirty="0"/>
          </a:p>
          <a:p>
            <a:r>
              <a:rPr lang="de-DE" dirty="0"/>
              <a:t>3. Schrittweise Anfragen:</a:t>
            </a:r>
          </a:p>
          <a:p>
            <a:r>
              <a:rPr lang="de-DE" dirty="0"/>
              <a:t>Wenn Sie  eine komplexe Frage haben, teilen Sie diese in kleinere, schrittweise Anfragen auf.</a:t>
            </a:r>
          </a:p>
          <a:p>
            <a:endParaRPr lang="de-DE" dirty="0"/>
          </a:p>
          <a:p>
            <a:r>
              <a:rPr lang="de-DE" dirty="0"/>
              <a:t>Beispiel: Statt "Wie kann ich die soziale Integration fördern?" könntest du fragen "Welche Aktivitäten fördern die soziale Integration von Migranten?" und danach "Welche Ressourcen sind dafür notwendig?"</a:t>
            </a:r>
            <a:endParaRPr dirty="0"/>
          </a:p>
        </p:txBody>
      </p:sp>
    </p:spTree>
    <p:extLst>
      <p:ext uri="{BB962C8B-B14F-4D97-AF65-F5344CB8AC3E}">
        <p14:creationId xmlns:p14="http://schemas.microsoft.com/office/powerpoint/2010/main" val="266317414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793F9-7B3A-6E4C-433A-8BFD78647ADD}"/>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A1492AB3-39EB-6587-9482-4B53A3E19CF5}"/>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sp>
        <p:nvSpPr>
          <p:cNvPr id="304" name="01 Datenschutzdesign">
            <a:extLst>
              <a:ext uri="{FF2B5EF4-FFF2-40B4-BE49-F238E27FC236}">
                <a16:creationId xmlns:a16="http://schemas.microsoft.com/office/drawing/2014/main" id="{832B86D0-CA90-A416-8E69-90BDFD466516}"/>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01 </a:t>
            </a:r>
            <a:r>
              <a:rPr lang="de-DE" dirty="0">
                <a:solidFill>
                  <a:srgbClr val="919178"/>
                </a:solidFill>
              </a:rPr>
              <a:t>KI-Systeme: </a:t>
            </a:r>
            <a:r>
              <a:rPr lang="de-DE" dirty="0" err="1">
                <a:solidFill>
                  <a:srgbClr val="919178"/>
                </a:solidFill>
              </a:rPr>
              <a:t>Prompting</a:t>
            </a:r>
            <a:endParaRPr dirty="0">
              <a:solidFill>
                <a:srgbClr val="919178"/>
              </a:solidFill>
            </a:endParaRPr>
          </a:p>
        </p:txBody>
      </p:sp>
      <p:sp>
        <p:nvSpPr>
          <p:cNvPr id="305" name="Lorem ipsum et dolorem sit amet…">
            <a:extLst>
              <a:ext uri="{FF2B5EF4-FFF2-40B4-BE49-F238E27FC236}">
                <a16:creationId xmlns:a16="http://schemas.microsoft.com/office/drawing/2014/main" id="{62479310-6CDF-FB9E-59CD-C4964EF908F5}"/>
              </a:ext>
            </a:extLst>
          </p:cNvPr>
          <p:cNvSpPr txBox="1"/>
          <p:nvPr/>
        </p:nvSpPr>
        <p:spPr>
          <a:xfrm>
            <a:off x="871844" y="1405042"/>
            <a:ext cx="11214987"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Präzise Beispiele helfen beim Prompten</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D0C9FB33-F836-3AD0-2CAA-8892AFBC9C6E}"/>
              </a:ext>
            </a:extLst>
          </p:cNvPr>
          <p:cNvSpPr txBox="1"/>
          <p:nvPr/>
        </p:nvSpPr>
        <p:spPr>
          <a:xfrm>
            <a:off x="1617110" y="3784275"/>
            <a:ext cx="10469721" cy="78216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r>
              <a:rPr lang="de-DE" dirty="0"/>
              <a:t>4. Verwendung von Beispielen:</a:t>
            </a:r>
          </a:p>
          <a:p>
            <a:r>
              <a:rPr lang="de-DE" dirty="0"/>
              <a:t>Nutzen Sie Beispiele, um Ihre Anfrage zu verdeutlichen.</a:t>
            </a:r>
          </a:p>
          <a:p>
            <a:endParaRPr lang="de-DE" dirty="0"/>
          </a:p>
          <a:p>
            <a:r>
              <a:rPr lang="de-DE" dirty="0"/>
              <a:t>Beispiel: "Kannst du mir ein Beispiel für ein erfolgreiches Mentoring-Programm für Jugendliche in sozialen Brennpunkten geben?"</a:t>
            </a:r>
          </a:p>
          <a:p>
            <a:endParaRPr lang="de-DE" dirty="0"/>
          </a:p>
          <a:p>
            <a:r>
              <a:rPr lang="de-DE" dirty="0"/>
              <a:t>5. Feedback und Anpassung:</a:t>
            </a:r>
          </a:p>
          <a:p>
            <a:r>
              <a:rPr lang="de-DE" dirty="0"/>
              <a:t>Geben Sie der KI Feedback, wenn die Antwort nicht Ihren Erwartungen entspricht, und passen Sie Ihre Anfrage entsprechend an.</a:t>
            </a:r>
          </a:p>
          <a:p>
            <a:endParaRPr lang="de-DE" dirty="0"/>
          </a:p>
          <a:p>
            <a:r>
              <a:rPr lang="de-DE" dirty="0"/>
              <a:t>Beispiel: "Das war hilfreich, aber kannst du mehr Details zu den rechtlichen Rahmenbedingungen geben?"</a:t>
            </a:r>
          </a:p>
        </p:txBody>
      </p:sp>
    </p:spTree>
    <p:extLst>
      <p:ext uri="{BB962C8B-B14F-4D97-AF65-F5344CB8AC3E}">
        <p14:creationId xmlns:p14="http://schemas.microsoft.com/office/powerpoint/2010/main" val="84989567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2DF64-B94D-121F-D948-A01D2935F62C}"/>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14FEF554-1EE3-E184-580E-A8F490CE8831}"/>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12</a:t>
            </a:fld>
            <a:endParaRPr/>
          </a:p>
        </p:txBody>
      </p:sp>
      <p:sp>
        <p:nvSpPr>
          <p:cNvPr id="304" name="01 Datenschutzdesign">
            <a:extLst>
              <a:ext uri="{FF2B5EF4-FFF2-40B4-BE49-F238E27FC236}">
                <a16:creationId xmlns:a16="http://schemas.microsoft.com/office/drawing/2014/main" id="{DB2138AA-D825-05AD-A3E2-83704BCB3793}"/>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01 </a:t>
            </a:r>
            <a:r>
              <a:rPr lang="de-DE" dirty="0">
                <a:solidFill>
                  <a:srgbClr val="919178"/>
                </a:solidFill>
              </a:rPr>
              <a:t>KI-Systeme: </a:t>
            </a:r>
            <a:r>
              <a:rPr lang="de-DE" dirty="0" err="1">
                <a:solidFill>
                  <a:srgbClr val="919178"/>
                </a:solidFill>
              </a:rPr>
              <a:t>Prompting</a:t>
            </a:r>
            <a:endParaRPr dirty="0">
              <a:solidFill>
                <a:srgbClr val="919178"/>
              </a:solidFill>
            </a:endParaRPr>
          </a:p>
        </p:txBody>
      </p:sp>
      <p:sp>
        <p:nvSpPr>
          <p:cNvPr id="305" name="Lorem ipsum et dolorem sit amet…">
            <a:extLst>
              <a:ext uri="{FF2B5EF4-FFF2-40B4-BE49-F238E27FC236}">
                <a16:creationId xmlns:a16="http://schemas.microsoft.com/office/drawing/2014/main" id="{2442DE76-F65D-5A85-380A-D92E30F0411B}"/>
              </a:ext>
            </a:extLst>
          </p:cNvPr>
          <p:cNvSpPr txBox="1"/>
          <p:nvPr/>
        </p:nvSpPr>
        <p:spPr>
          <a:xfrm>
            <a:off x="871844" y="1405042"/>
            <a:ext cx="11214987"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Nutzung von Daten</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353FDD24-F22E-BAC6-FB47-3F8CE98D9D27}"/>
              </a:ext>
            </a:extLst>
          </p:cNvPr>
          <p:cNvSpPr txBox="1"/>
          <p:nvPr/>
        </p:nvSpPr>
        <p:spPr>
          <a:xfrm>
            <a:off x="1617110" y="3784275"/>
            <a:ext cx="10469721" cy="67136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r>
              <a:rPr lang="de-DE" dirty="0"/>
              <a:t>Alle KI-Systeme bieten die Möglichkeit an während des </a:t>
            </a:r>
            <a:r>
              <a:rPr lang="de-DE" dirty="0" err="1"/>
              <a:t>Prompting</a:t>
            </a:r>
            <a:r>
              <a:rPr lang="de-DE" dirty="0"/>
              <a:t> weitere Daten einzugeben, die dann durch das KI-System bewertet werden.</a:t>
            </a:r>
          </a:p>
          <a:p>
            <a:endParaRPr lang="de-DE" dirty="0"/>
          </a:p>
          <a:p>
            <a:r>
              <a:rPr lang="de-DE" dirty="0"/>
              <a:t>Beispiel 1: </a:t>
            </a:r>
          </a:p>
          <a:p>
            <a:r>
              <a:rPr lang="de-DE" dirty="0"/>
              <a:t>Eine Mitarbeiterin kopiert einen langen Text in den Prompt und bittet das KI-System um eine Zusammenfassung</a:t>
            </a:r>
          </a:p>
          <a:p>
            <a:endParaRPr lang="de-DE" dirty="0"/>
          </a:p>
          <a:p>
            <a:r>
              <a:rPr lang="de-DE" dirty="0"/>
              <a:t>Beispiel 2:</a:t>
            </a:r>
          </a:p>
          <a:p>
            <a:r>
              <a:rPr lang="de-DE" dirty="0"/>
              <a:t>Ein Mitarbeiter lädt ein Video hoch, dass er aufgezeichnet hat und bitte die KI um die Transkription der aufgezeichneten Wort-Beiträge.</a:t>
            </a:r>
          </a:p>
        </p:txBody>
      </p:sp>
    </p:spTree>
    <p:extLst>
      <p:ext uri="{BB962C8B-B14F-4D97-AF65-F5344CB8AC3E}">
        <p14:creationId xmlns:p14="http://schemas.microsoft.com/office/powerpoint/2010/main" val="287917496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B588A-C1C4-B2CA-A61D-24F45CFC0B86}"/>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AF3A80CD-1F94-0797-A6B5-A6A506FFBDC1}"/>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13</a:t>
            </a:fld>
            <a:endParaRPr/>
          </a:p>
        </p:txBody>
      </p:sp>
      <p:sp>
        <p:nvSpPr>
          <p:cNvPr id="304" name="01 Datenschutzdesign">
            <a:extLst>
              <a:ext uri="{FF2B5EF4-FFF2-40B4-BE49-F238E27FC236}">
                <a16:creationId xmlns:a16="http://schemas.microsoft.com/office/drawing/2014/main" id="{60FA848B-8094-2285-6B1A-7DF543699CF9}"/>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01 </a:t>
            </a:r>
            <a:r>
              <a:rPr lang="de-DE" dirty="0">
                <a:solidFill>
                  <a:srgbClr val="919178"/>
                </a:solidFill>
              </a:rPr>
              <a:t>KI-Systeme: </a:t>
            </a:r>
            <a:r>
              <a:rPr lang="de-DE" dirty="0" err="1">
                <a:solidFill>
                  <a:srgbClr val="919178"/>
                </a:solidFill>
              </a:rPr>
              <a:t>Prompting</a:t>
            </a:r>
            <a:endParaRPr dirty="0">
              <a:solidFill>
                <a:srgbClr val="919178"/>
              </a:solidFill>
            </a:endParaRPr>
          </a:p>
        </p:txBody>
      </p:sp>
      <p:sp>
        <p:nvSpPr>
          <p:cNvPr id="305" name="Lorem ipsum et dolorem sit amet…">
            <a:extLst>
              <a:ext uri="{FF2B5EF4-FFF2-40B4-BE49-F238E27FC236}">
                <a16:creationId xmlns:a16="http://schemas.microsoft.com/office/drawing/2014/main" id="{55D72B95-6F44-2129-A08B-8BF2A5DF1C59}"/>
              </a:ext>
            </a:extLst>
          </p:cNvPr>
          <p:cNvSpPr txBox="1"/>
          <p:nvPr/>
        </p:nvSpPr>
        <p:spPr>
          <a:xfrm>
            <a:off x="871844" y="1405042"/>
            <a:ext cx="11214987"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Nutzung von Daten</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7E49425B-8678-EEE5-EAAF-25D443CF29D8}"/>
              </a:ext>
            </a:extLst>
          </p:cNvPr>
          <p:cNvSpPr txBox="1"/>
          <p:nvPr/>
        </p:nvSpPr>
        <p:spPr>
          <a:xfrm>
            <a:off x="1617110" y="3784275"/>
            <a:ext cx="10469721" cy="39436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r>
              <a:rPr lang="de-DE" dirty="0"/>
              <a:t>Die Datennutzung ist zunächst durch die Weisung des Arbeitgebers beschränkt, dass Sie als </a:t>
            </a:r>
            <a:r>
              <a:rPr lang="de-DE" dirty="0" err="1"/>
              <a:t>Anwender:innen</a:t>
            </a:r>
            <a:r>
              <a:rPr lang="de-DE" dirty="0"/>
              <a:t> ausschließlich Daten in den Prompt eingeben dürfen, die explizit erlaubt sind.</a:t>
            </a:r>
          </a:p>
          <a:p>
            <a:endParaRPr lang="de-DE" dirty="0"/>
          </a:p>
          <a:p>
            <a:r>
              <a:rPr lang="de-DE" dirty="0"/>
              <a:t>Die entsprechende Regelung findet sich im QM-System/ in der IT-Richtlinie im </a:t>
            </a:r>
            <a:r>
              <a:rPr lang="de-DE"/>
              <a:t>Kapitel KI-Systeme.</a:t>
            </a:r>
            <a:endParaRPr lang="de-DE" dirty="0"/>
          </a:p>
        </p:txBody>
      </p:sp>
    </p:spTree>
    <p:extLst>
      <p:ext uri="{BB962C8B-B14F-4D97-AF65-F5344CB8AC3E}">
        <p14:creationId xmlns:p14="http://schemas.microsoft.com/office/powerpoint/2010/main" val="300884396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AEC3C-D2D3-90F4-2FAD-D956D571A6A3}"/>
            </a:ext>
          </a:extLst>
        </p:cNvPr>
        <p:cNvGrpSpPr/>
        <p:nvPr/>
      </p:nvGrpSpPr>
      <p:grpSpPr>
        <a:xfrm>
          <a:off x="0" y="0"/>
          <a:ext cx="0" cy="0"/>
          <a:chOff x="0" y="0"/>
          <a:chExt cx="0" cy="0"/>
        </a:xfrm>
      </p:grpSpPr>
      <p:sp>
        <p:nvSpPr>
          <p:cNvPr id="274" name="Keynote erstellen">
            <a:extLst>
              <a:ext uri="{FF2B5EF4-FFF2-40B4-BE49-F238E27FC236}">
                <a16:creationId xmlns:a16="http://schemas.microsoft.com/office/drawing/2014/main" id="{17765A5E-0EA3-A352-575E-D09F7CB53012}"/>
              </a:ext>
            </a:extLst>
          </p:cNvPr>
          <p:cNvSpPr txBox="1">
            <a:spLocks noGrp="1"/>
          </p:cNvSpPr>
          <p:nvPr>
            <p:ph type="body" idx="21"/>
          </p:nvPr>
        </p:nvSpPr>
        <p:spPr>
          <a:xfrm>
            <a:off x="-63875" y="9343394"/>
            <a:ext cx="24511751" cy="3343479"/>
          </a:xfrm>
          <a:prstGeom prst="rect">
            <a:avLst/>
          </a:prstGeom>
        </p:spPr>
        <p:txBody>
          <a:bodyPr/>
          <a:lstStyle>
            <a:lvl1pPr marL="0" indent="0" algn="ctr">
              <a:lnSpc>
                <a:spcPct val="80000"/>
              </a:lnSpc>
              <a:spcBef>
                <a:spcPts val="0"/>
              </a:spcBef>
              <a:buSzTx/>
              <a:buNone/>
              <a:defRPr sz="13000" b="1">
                <a:solidFill>
                  <a:srgbClr val="FFFFFF"/>
                </a:solidFill>
                <a:latin typeface="Calibri"/>
                <a:ea typeface="Calibri"/>
                <a:cs typeface="Calibri"/>
                <a:sym typeface="Calibri"/>
              </a:defRPr>
            </a:lvl1pPr>
          </a:lstStyle>
          <a:p>
            <a:r>
              <a:rPr lang="de-DE" dirty="0"/>
              <a:t>Rechtliche Regelungen,</a:t>
            </a:r>
          </a:p>
          <a:p>
            <a:r>
              <a:rPr lang="de-DE" dirty="0"/>
              <a:t>Sicherheit</a:t>
            </a:r>
            <a:endParaRPr dirty="0"/>
          </a:p>
        </p:txBody>
      </p:sp>
      <p:sp>
        <p:nvSpPr>
          <p:cNvPr id="275" name="01">
            <a:extLst>
              <a:ext uri="{FF2B5EF4-FFF2-40B4-BE49-F238E27FC236}">
                <a16:creationId xmlns:a16="http://schemas.microsoft.com/office/drawing/2014/main" id="{ACC3720A-9F27-E352-3F1F-DBFF5616FF1B}"/>
              </a:ext>
            </a:extLst>
          </p:cNvPr>
          <p:cNvSpPr txBox="1">
            <a:spLocks noGrp="1"/>
          </p:cNvSpPr>
          <p:nvPr>
            <p:ph type="body" idx="22"/>
          </p:nvPr>
        </p:nvSpPr>
        <p:spPr>
          <a:prstGeom prst="rect">
            <a:avLst/>
          </a:prstGeom>
        </p:spPr>
        <p:txBody>
          <a:bodyPr/>
          <a:lstStyle/>
          <a:p>
            <a:r>
              <a:rPr dirty="0"/>
              <a:t>0</a:t>
            </a:r>
            <a:r>
              <a:rPr lang="de-DE" dirty="0"/>
              <a:t>2</a:t>
            </a:r>
            <a:endParaRPr dirty="0"/>
          </a:p>
        </p:txBody>
      </p:sp>
    </p:spTree>
    <p:extLst>
      <p:ext uri="{BB962C8B-B14F-4D97-AF65-F5344CB8AC3E}">
        <p14:creationId xmlns:p14="http://schemas.microsoft.com/office/powerpoint/2010/main" val="418048459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F28BE-86E0-C04E-C792-9A1FCFC6D959}"/>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F447D88F-15D8-FC15-6B85-709A2B7C1967}"/>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15</a:t>
            </a:fld>
            <a:endParaRPr/>
          </a:p>
        </p:txBody>
      </p:sp>
      <p:sp>
        <p:nvSpPr>
          <p:cNvPr id="304" name="01 Datenschutzdesign">
            <a:extLst>
              <a:ext uri="{FF2B5EF4-FFF2-40B4-BE49-F238E27FC236}">
                <a16:creationId xmlns:a16="http://schemas.microsoft.com/office/drawing/2014/main" id="{EA4A24F6-1C03-00E9-17FB-E458864C1545}"/>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a:t>
            </a:r>
            <a:r>
              <a:rPr lang="de-DE" dirty="0"/>
              <a:t>2</a:t>
            </a:r>
            <a:r>
              <a:rPr dirty="0"/>
              <a:t> </a:t>
            </a:r>
            <a:r>
              <a:rPr lang="de-DE" dirty="0">
                <a:solidFill>
                  <a:srgbClr val="919178"/>
                </a:solidFill>
              </a:rPr>
              <a:t>Rechtliche Regelungen</a:t>
            </a:r>
            <a:endParaRPr dirty="0">
              <a:solidFill>
                <a:srgbClr val="919178"/>
              </a:solidFill>
            </a:endParaRPr>
          </a:p>
        </p:txBody>
      </p:sp>
      <p:sp>
        <p:nvSpPr>
          <p:cNvPr id="305" name="Lorem ipsum et dolorem sit amet…">
            <a:extLst>
              <a:ext uri="{FF2B5EF4-FFF2-40B4-BE49-F238E27FC236}">
                <a16:creationId xmlns:a16="http://schemas.microsoft.com/office/drawing/2014/main" id="{FE2497E6-3D8B-89FB-D99C-33B31D4CE0E4}"/>
              </a:ext>
            </a:extLst>
          </p:cNvPr>
          <p:cNvSpPr txBox="1"/>
          <p:nvPr/>
        </p:nvSpPr>
        <p:spPr>
          <a:xfrm>
            <a:off x="871844" y="1405042"/>
            <a:ext cx="11214987"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Grenzen der KI-Systeme</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5B43F6F2-2C82-3126-85DD-8F9BDA7F1CB2}"/>
              </a:ext>
            </a:extLst>
          </p:cNvPr>
          <p:cNvSpPr txBox="1"/>
          <p:nvPr/>
        </p:nvSpPr>
        <p:spPr>
          <a:xfrm>
            <a:off x="1617110" y="3784275"/>
            <a:ext cx="10469721" cy="33896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r>
              <a:rPr lang="de-DE" dirty="0"/>
              <a:t>Folgende Anwendungen der KI sind rechtlich untersagt:</a:t>
            </a:r>
          </a:p>
          <a:p>
            <a:pPr marL="457200" indent="-457200">
              <a:buFontTx/>
              <a:buChar char="-"/>
            </a:pPr>
            <a:r>
              <a:rPr lang="de-DE" dirty="0"/>
              <a:t>Unterschwellige Beeinflussung, Täuschung oder Manipulation</a:t>
            </a:r>
          </a:p>
          <a:p>
            <a:pPr marL="457200" indent="-457200">
              <a:buFontTx/>
              <a:buChar char="-"/>
            </a:pPr>
            <a:r>
              <a:rPr lang="de-DE" dirty="0"/>
              <a:t>Bewertung oder Einstufung von Menschen auf der Grundlage ihres sozialen Verhaltens oder persönlicher Merkmale</a:t>
            </a:r>
          </a:p>
          <a:p>
            <a:pPr marL="457200" indent="-457200">
              <a:buFontTx/>
              <a:buChar char="-"/>
            </a:pPr>
            <a:endParaRPr lang="de-DE" dirty="0"/>
          </a:p>
          <a:p>
            <a:pPr marL="457200" indent="-457200">
              <a:buFontTx/>
              <a:buChar char="-"/>
            </a:pPr>
            <a:endParaRPr lang="de-DE" dirty="0"/>
          </a:p>
        </p:txBody>
      </p:sp>
    </p:spTree>
    <p:extLst>
      <p:ext uri="{BB962C8B-B14F-4D97-AF65-F5344CB8AC3E}">
        <p14:creationId xmlns:p14="http://schemas.microsoft.com/office/powerpoint/2010/main" val="78102887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CEF8C-3C9F-EE72-E8D5-2C7D8D518DDB}"/>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F29F17AA-6AA5-FAFE-C74B-D1D6D0352F2E}"/>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sp>
        <p:nvSpPr>
          <p:cNvPr id="304" name="01 Datenschutzdesign">
            <a:extLst>
              <a:ext uri="{FF2B5EF4-FFF2-40B4-BE49-F238E27FC236}">
                <a16:creationId xmlns:a16="http://schemas.microsoft.com/office/drawing/2014/main" id="{70C30381-261C-2F5F-609B-468995A9DC47}"/>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a:t>
            </a:r>
            <a:r>
              <a:rPr lang="de-DE" dirty="0"/>
              <a:t>2</a:t>
            </a:r>
            <a:r>
              <a:rPr dirty="0"/>
              <a:t> </a:t>
            </a:r>
            <a:r>
              <a:rPr lang="de-DE" dirty="0">
                <a:solidFill>
                  <a:srgbClr val="919178"/>
                </a:solidFill>
              </a:rPr>
              <a:t>Rechtliche Regelungen</a:t>
            </a:r>
            <a:endParaRPr dirty="0">
              <a:solidFill>
                <a:srgbClr val="919178"/>
              </a:solidFill>
            </a:endParaRPr>
          </a:p>
        </p:txBody>
      </p:sp>
      <p:sp>
        <p:nvSpPr>
          <p:cNvPr id="305" name="Lorem ipsum et dolorem sit amet…">
            <a:extLst>
              <a:ext uri="{FF2B5EF4-FFF2-40B4-BE49-F238E27FC236}">
                <a16:creationId xmlns:a16="http://schemas.microsoft.com/office/drawing/2014/main" id="{30CAA59B-86B6-C2E0-F5BB-25B0A7254967}"/>
              </a:ext>
            </a:extLst>
          </p:cNvPr>
          <p:cNvSpPr txBox="1"/>
          <p:nvPr/>
        </p:nvSpPr>
        <p:spPr>
          <a:xfrm>
            <a:off x="871844" y="1405042"/>
            <a:ext cx="11214987"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Regeln fürs </a:t>
            </a:r>
            <a:r>
              <a:rPr lang="de-DE" dirty="0" err="1"/>
              <a:t>Prompting</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9F9BA406-46AD-A998-399F-248C726AC51C}"/>
              </a:ext>
            </a:extLst>
          </p:cNvPr>
          <p:cNvSpPr txBox="1"/>
          <p:nvPr/>
        </p:nvSpPr>
        <p:spPr>
          <a:xfrm>
            <a:off x="1617110" y="3303244"/>
            <a:ext cx="10469721" cy="84612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pPr algn="l">
              <a:spcBef>
                <a:spcPts val="450"/>
              </a:spcBef>
              <a:spcAft>
                <a:spcPts val="750"/>
              </a:spcAft>
              <a:buNone/>
            </a:pPr>
            <a:r>
              <a:rPr lang="de-DE" b="1" i="0" dirty="0">
                <a:solidFill>
                  <a:srgbClr val="424242"/>
                </a:solidFill>
                <a:effectLst/>
                <a:latin typeface="Segoe Sans"/>
              </a:rPr>
              <a:t>Vermeidung von schädlichen Inhalten</a:t>
            </a:r>
          </a:p>
          <a:p>
            <a:pPr marL="514350" indent="-514350" algn="l">
              <a:spcAft>
                <a:spcPts val="600"/>
              </a:spcAft>
              <a:buAutoNum type="arabicPeriod"/>
            </a:pPr>
            <a:r>
              <a:rPr lang="de-DE" b="0" i="0" dirty="0">
                <a:solidFill>
                  <a:srgbClr val="424242"/>
                </a:solidFill>
                <a:effectLst/>
                <a:latin typeface="Segoe Sans"/>
              </a:rPr>
              <a:t>Mitarbeiter dürfen keine Informationen oder Inhalte erstellen, die körperlichen, emotionalen oder finanziellen Schaden verursachen könnten.</a:t>
            </a:r>
          </a:p>
          <a:p>
            <a:pPr marL="514350" indent="-514350" algn="l">
              <a:spcAft>
                <a:spcPts val="600"/>
              </a:spcAft>
              <a:buAutoNum type="arabicPeriod"/>
            </a:pPr>
            <a:r>
              <a:rPr lang="de-DE" b="0" i="0" dirty="0">
                <a:solidFill>
                  <a:srgbClr val="424242"/>
                </a:solidFill>
                <a:effectLst/>
                <a:latin typeface="Segoe Sans"/>
              </a:rPr>
              <a:t>Stereotypen und diskriminierende Aussagen sind strikt verboten.</a:t>
            </a:r>
          </a:p>
          <a:p>
            <a:pPr marL="514350" indent="-514350" algn="l">
              <a:spcAft>
                <a:spcPts val="600"/>
              </a:spcAft>
              <a:buAutoNum type="arabicPeriod"/>
            </a:pPr>
            <a:endParaRPr lang="de-DE" dirty="0">
              <a:solidFill>
                <a:srgbClr val="424242"/>
              </a:solidFill>
              <a:latin typeface="Segoe Sans"/>
            </a:endParaRPr>
          </a:p>
          <a:p>
            <a:pPr algn="l">
              <a:spcBef>
                <a:spcPts val="450"/>
              </a:spcBef>
              <a:spcAft>
                <a:spcPts val="750"/>
              </a:spcAft>
              <a:buNone/>
            </a:pPr>
            <a:r>
              <a:rPr lang="de-DE" b="1" i="0" dirty="0">
                <a:solidFill>
                  <a:srgbClr val="424242"/>
                </a:solidFill>
                <a:effectLst/>
                <a:latin typeface="Segoe Sans"/>
              </a:rPr>
              <a:t>Einhaltung von Urheberrechten</a:t>
            </a:r>
          </a:p>
          <a:p>
            <a:pPr marL="514350" indent="-514350" algn="l">
              <a:spcAft>
                <a:spcPts val="600"/>
              </a:spcAft>
              <a:buAutoNum type="arabicPeriod"/>
            </a:pPr>
            <a:r>
              <a:rPr lang="de-DE" b="0" i="0" dirty="0">
                <a:solidFill>
                  <a:srgbClr val="424242"/>
                </a:solidFill>
                <a:effectLst/>
                <a:latin typeface="Segoe Sans"/>
              </a:rPr>
              <a:t>Mitarbeiter dürfen keine urheberrechtlich geschützten Inhalte vollständig oder teilweise kopieren oder einfügen.</a:t>
            </a:r>
          </a:p>
          <a:p>
            <a:pPr marL="514350" indent="-514350" algn="l">
              <a:spcAft>
                <a:spcPts val="600"/>
              </a:spcAft>
              <a:buAutoNum type="arabicPeriod"/>
            </a:pPr>
            <a:r>
              <a:rPr lang="de-DE" b="0" i="0" dirty="0">
                <a:solidFill>
                  <a:srgbClr val="424242"/>
                </a:solidFill>
                <a:effectLst/>
                <a:latin typeface="Segoe Sans"/>
              </a:rPr>
              <a:t>Es ist erlaubt, kurze, relevante Zusammenfassungen von urheberrechtlich geschützten Inhalten zu erstellen, jedoch niemals den gesamten Inhalt wörtlich wiederzugeben.</a:t>
            </a:r>
          </a:p>
          <a:p>
            <a:pPr algn="l">
              <a:spcAft>
                <a:spcPts val="600"/>
              </a:spcAft>
            </a:pPr>
            <a:endParaRPr lang="de-DE" b="0" i="0" dirty="0">
              <a:solidFill>
                <a:srgbClr val="424242"/>
              </a:solidFill>
              <a:effectLst/>
              <a:latin typeface="Segoe Sans"/>
            </a:endParaRPr>
          </a:p>
        </p:txBody>
      </p:sp>
    </p:spTree>
    <p:extLst>
      <p:ext uri="{BB962C8B-B14F-4D97-AF65-F5344CB8AC3E}">
        <p14:creationId xmlns:p14="http://schemas.microsoft.com/office/powerpoint/2010/main" val="368423239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E5773-2881-3AED-B1E2-D4BFBDCDCD8F}"/>
            </a:ext>
          </a:extLst>
        </p:cNvPr>
        <p:cNvGrpSpPr/>
        <p:nvPr/>
      </p:nvGrpSpPr>
      <p:grpSpPr>
        <a:xfrm>
          <a:off x="0" y="0"/>
          <a:ext cx="0" cy="0"/>
          <a:chOff x="0" y="0"/>
          <a:chExt cx="0" cy="0"/>
        </a:xfrm>
      </p:grpSpPr>
      <p:sp>
        <p:nvSpPr>
          <p:cNvPr id="299" name="Foliennummer">
            <a:extLst>
              <a:ext uri="{FF2B5EF4-FFF2-40B4-BE49-F238E27FC236}">
                <a16:creationId xmlns:a16="http://schemas.microsoft.com/office/drawing/2014/main" id="{AF2B8A95-291D-DD19-D5AB-9D2C3A2BDF32}"/>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17</a:t>
            </a:fld>
            <a:endParaRPr/>
          </a:p>
        </p:txBody>
      </p:sp>
      <p:sp>
        <p:nvSpPr>
          <p:cNvPr id="304" name="01 Datenschutzdesign">
            <a:extLst>
              <a:ext uri="{FF2B5EF4-FFF2-40B4-BE49-F238E27FC236}">
                <a16:creationId xmlns:a16="http://schemas.microsoft.com/office/drawing/2014/main" id="{17F032CB-E90A-25D5-518E-97931BD18686}"/>
              </a:ext>
            </a:extLst>
          </p:cNvPr>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a:t>
            </a:r>
            <a:r>
              <a:rPr lang="de-DE" dirty="0"/>
              <a:t>2</a:t>
            </a:r>
            <a:r>
              <a:rPr dirty="0"/>
              <a:t> </a:t>
            </a:r>
            <a:r>
              <a:rPr lang="de-DE" dirty="0">
                <a:solidFill>
                  <a:srgbClr val="919178"/>
                </a:solidFill>
              </a:rPr>
              <a:t>Rechtliche Regelungen</a:t>
            </a:r>
            <a:endParaRPr dirty="0">
              <a:solidFill>
                <a:srgbClr val="919178"/>
              </a:solidFill>
            </a:endParaRPr>
          </a:p>
        </p:txBody>
      </p:sp>
      <p:sp>
        <p:nvSpPr>
          <p:cNvPr id="305" name="Lorem ipsum et dolorem sit amet…">
            <a:extLst>
              <a:ext uri="{FF2B5EF4-FFF2-40B4-BE49-F238E27FC236}">
                <a16:creationId xmlns:a16="http://schemas.microsoft.com/office/drawing/2014/main" id="{C2816A24-490A-481E-F10A-7D6CFEB96F4B}"/>
              </a:ext>
            </a:extLst>
          </p:cNvPr>
          <p:cNvSpPr txBox="1"/>
          <p:nvPr/>
        </p:nvSpPr>
        <p:spPr>
          <a:xfrm>
            <a:off x="871844" y="1405042"/>
            <a:ext cx="11214987"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Regeln fürs </a:t>
            </a:r>
            <a:r>
              <a:rPr lang="de-DE" dirty="0" err="1"/>
              <a:t>Prompting</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D0B5D87A-CC50-46E0-ACC6-4E8C67BCEC65}"/>
              </a:ext>
            </a:extLst>
          </p:cNvPr>
          <p:cNvSpPr txBox="1"/>
          <p:nvPr/>
        </p:nvSpPr>
        <p:spPr>
          <a:xfrm>
            <a:off x="1617110" y="3303244"/>
            <a:ext cx="10469721" cy="64247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457200">
              <a:lnSpc>
                <a:spcPct val="120000"/>
              </a:lnSpc>
              <a:spcBef>
                <a:spcPts val="450"/>
              </a:spcBef>
              <a:spcAft>
                <a:spcPts val="750"/>
              </a:spcAft>
              <a:defRPr>
                <a:solidFill>
                  <a:srgbClr val="424242"/>
                </a:solidFill>
                <a:latin typeface="Segoe Sans"/>
                <a:ea typeface="Calibri"/>
                <a:cs typeface="Calibri"/>
              </a:defRPr>
            </a:lvl1pPr>
          </a:lstStyle>
          <a:p>
            <a:r>
              <a:rPr lang="de-DE" dirty="0"/>
              <a:t>Genauigkeit und Relevanz:</a:t>
            </a:r>
          </a:p>
          <a:p>
            <a:pPr marL="514350" indent="-514350">
              <a:buFont typeface="+mj-lt"/>
              <a:buAutoNum type="arabicPeriod"/>
            </a:pPr>
            <a:r>
              <a:rPr lang="de-DE" b="0" dirty="0"/>
              <a:t>Mitarbeiter müssen sicherstellen, dass alle bereitgestellten Informationen korrekt und relevant sind.</a:t>
            </a:r>
          </a:p>
          <a:p>
            <a:pPr marL="514350" indent="-514350">
              <a:buFont typeface="+mj-lt"/>
              <a:buAutoNum type="arabicPeriod"/>
            </a:pPr>
            <a:r>
              <a:rPr lang="de-DE" b="0" dirty="0"/>
              <a:t>Bei Unsicherheit oder fehlenden Informationen ist es besser, dies offen zu kommunizieren, als falsche oder irreführende Angaben zu machen.</a:t>
            </a:r>
          </a:p>
          <a:p>
            <a:endParaRPr lang="de-DE" dirty="0"/>
          </a:p>
          <a:p>
            <a:r>
              <a:rPr lang="de-DE" dirty="0"/>
              <a:t>Transparenz</a:t>
            </a:r>
          </a:p>
          <a:p>
            <a:pPr marL="514350" indent="-514350">
              <a:buFont typeface="+mj-lt"/>
              <a:buAutoNum type="arabicPeriod"/>
            </a:pPr>
            <a:r>
              <a:rPr lang="de-DE" b="0" dirty="0"/>
              <a:t>Sofern KI-Ergebnisse in die Bewertung von Beschäftigten einfließen, muss dieses transparent gemacht sein.</a:t>
            </a:r>
          </a:p>
        </p:txBody>
      </p:sp>
    </p:spTree>
    <p:extLst>
      <p:ext uri="{BB962C8B-B14F-4D97-AF65-F5344CB8AC3E}">
        <p14:creationId xmlns:p14="http://schemas.microsoft.com/office/powerpoint/2010/main" val="150243750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Foliennumme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a:t>
            </a:fld>
            <a:endParaRPr/>
          </a:p>
        </p:txBody>
      </p:sp>
      <p:sp>
        <p:nvSpPr>
          <p:cNvPr id="271" name="Lorem ipsum dolor sit amet…"/>
          <p:cNvSpPr txBox="1">
            <a:spLocks noGrp="1"/>
          </p:cNvSpPr>
          <p:nvPr>
            <p:ph type="body" idx="21"/>
          </p:nvPr>
        </p:nvSpPr>
        <p:spPr>
          <a:xfrm>
            <a:off x="888778" y="3663103"/>
            <a:ext cx="6732945" cy="4151393"/>
          </a:xfrm>
          <a:prstGeom prst="rect">
            <a:avLst/>
          </a:prstGeom>
        </p:spPr>
        <p:txBody>
          <a:bodyPr/>
          <a:lstStyle/>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r>
              <a:rPr lang="de-DE" dirty="0"/>
              <a:t>KI-Systeme, inkl. </a:t>
            </a:r>
            <a:r>
              <a:rPr lang="de-DE" dirty="0" err="1"/>
              <a:t>Prompting</a:t>
            </a:r>
            <a:endParaRPr lang="de-DE" dirty="0"/>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r>
              <a:rPr lang="de-DE" dirty="0"/>
              <a:t>Rechtliche Regelungen, Sicherheit</a:t>
            </a:r>
          </a:p>
          <a:p>
            <a:pPr marL="571500" indent="-571500" defTabSz="457200">
              <a:lnSpc>
                <a:spcPct val="180000"/>
              </a:lnSpc>
              <a:spcBef>
                <a:spcPts val="0"/>
              </a:spcBef>
              <a:buClr>
                <a:srgbClr val="E51668"/>
              </a:buClr>
              <a:buSzPct val="100000"/>
              <a:buAutoNum type="arabicPeriod"/>
              <a:defRPr sz="3000">
                <a:solidFill>
                  <a:srgbClr val="919178"/>
                </a:solidFill>
                <a:latin typeface="Calibri"/>
                <a:ea typeface="Calibri"/>
                <a:cs typeface="Calibri"/>
                <a:sym typeface="Calibri"/>
              </a:defRPr>
            </a:pPr>
            <a:endParaRPr lang="de-DE" dirty="0"/>
          </a:p>
          <a:p>
            <a:pPr marL="0" indent="0" defTabSz="457200">
              <a:lnSpc>
                <a:spcPct val="180000"/>
              </a:lnSpc>
              <a:spcBef>
                <a:spcPts val="0"/>
              </a:spcBef>
              <a:buClr>
                <a:srgbClr val="E51668"/>
              </a:buClr>
              <a:buSzPct val="100000"/>
              <a:buNone/>
              <a:defRPr sz="3000">
                <a:solidFill>
                  <a:srgbClr val="919178"/>
                </a:solidFill>
                <a:latin typeface="Calibri"/>
                <a:ea typeface="Calibri"/>
                <a:cs typeface="Calibri"/>
                <a:sym typeface="Calibri"/>
              </a:defRPr>
            </a:pPr>
            <a:r>
              <a:rPr lang="de-DE" dirty="0"/>
              <a:t>Diese Schulung richtet sich an alle </a:t>
            </a:r>
            <a:r>
              <a:rPr lang="de-DE" dirty="0" err="1"/>
              <a:t>Anwender:innen</a:t>
            </a:r>
            <a:r>
              <a:rPr lang="de-DE" dirty="0"/>
              <a:t> von KI-Systemen. </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Keynote erstellen"/>
          <p:cNvSpPr txBox="1">
            <a:spLocks noGrp="1"/>
          </p:cNvSpPr>
          <p:nvPr>
            <p:ph type="body" idx="21"/>
          </p:nvPr>
        </p:nvSpPr>
        <p:spPr>
          <a:xfrm>
            <a:off x="-63875" y="10130523"/>
            <a:ext cx="24511751" cy="1769220"/>
          </a:xfrm>
          <a:prstGeom prst="rect">
            <a:avLst/>
          </a:prstGeom>
        </p:spPr>
        <p:txBody>
          <a:bodyPr/>
          <a:lstStyle>
            <a:lvl1pPr marL="0" indent="0" algn="ctr">
              <a:lnSpc>
                <a:spcPct val="80000"/>
              </a:lnSpc>
              <a:spcBef>
                <a:spcPts val="0"/>
              </a:spcBef>
              <a:buSzTx/>
              <a:buNone/>
              <a:defRPr sz="13000" b="1">
                <a:solidFill>
                  <a:srgbClr val="FFFFFF"/>
                </a:solidFill>
                <a:latin typeface="Calibri"/>
                <a:ea typeface="Calibri"/>
                <a:cs typeface="Calibri"/>
                <a:sym typeface="Calibri"/>
              </a:defRPr>
            </a:lvl1pPr>
          </a:lstStyle>
          <a:p>
            <a:r>
              <a:rPr lang="de-DE" dirty="0"/>
              <a:t>Künstliche Intelligenz-Systeme</a:t>
            </a:r>
            <a:endParaRPr dirty="0"/>
          </a:p>
        </p:txBody>
      </p:sp>
      <p:sp>
        <p:nvSpPr>
          <p:cNvPr id="275" name="01"/>
          <p:cNvSpPr txBox="1">
            <a:spLocks noGrp="1"/>
          </p:cNvSpPr>
          <p:nvPr>
            <p:ph type="body" idx="22"/>
          </p:nvPr>
        </p:nvSpPr>
        <p:spPr>
          <a:prstGeom prst="rect">
            <a:avLst/>
          </a:prstGeom>
        </p:spPr>
        <p:txBody>
          <a:bodyPr/>
          <a:lstStyle/>
          <a:p>
            <a:r>
              <a:rPr dirty="0"/>
              <a:t>01</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Foliennumme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4</a:t>
            </a:fld>
            <a:endParaRPr/>
          </a:p>
        </p:txBody>
      </p:sp>
      <p:sp>
        <p:nvSpPr>
          <p:cNvPr id="292" name="01 Datenschutzdesign"/>
          <p:cNvSpPr txBox="1">
            <a:spLocks noGrp="1"/>
          </p:cNvSpPr>
          <p:nvPr>
            <p:ph type="body" idx="21"/>
          </p:nvPr>
        </p:nvSpPr>
        <p:spPr>
          <a:xfrm>
            <a:off x="888778" y="813435"/>
            <a:ext cx="8090323" cy="619657"/>
          </a:xfrm>
          <a:prstGeom prst="rect">
            <a:avLst/>
          </a:prstGeom>
        </p:spPr>
        <p:txBody>
          <a:bodyPr/>
          <a:lstStyle/>
          <a:p>
            <a:r>
              <a:rPr dirty="0"/>
              <a:t>01 </a:t>
            </a:r>
            <a:r>
              <a:rPr lang="de-DE" dirty="0">
                <a:solidFill>
                  <a:srgbClr val="919178"/>
                </a:solidFill>
              </a:rPr>
              <a:t>KI-Systeme</a:t>
            </a:r>
            <a:endParaRPr dirty="0">
              <a:solidFill>
                <a:srgbClr val="919178"/>
              </a:solidFill>
            </a:endParaRPr>
          </a:p>
        </p:txBody>
      </p:sp>
      <p:sp>
        <p:nvSpPr>
          <p:cNvPr id="293" name="Lorem ipsum et dolorem sit amet…"/>
          <p:cNvSpPr txBox="1">
            <a:spLocks noGrp="1"/>
          </p:cNvSpPr>
          <p:nvPr>
            <p:ph type="body" idx="22"/>
          </p:nvPr>
        </p:nvSpPr>
        <p:spPr>
          <a:xfrm>
            <a:off x="871844" y="1405042"/>
            <a:ext cx="11214987" cy="1025922"/>
          </a:xfrm>
          <a:prstGeom prst="rect">
            <a:avLst/>
          </a:prstGeom>
        </p:spPr>
        <p:txBody>
          <a:bodyPr/>
          <a:lstStyle/>
          <a:p>
            <a:pPr marL="0" indent="0" defTabSz="457200">
              <a:spcBef>
                <a:spcPts val="0"/>
              </a:spcBef>
              <a:buSzTx/>
              <a:buNone/>
              <a:defRPr sz="6000" b="1">
                <a:solidFill>
                  <a:srgbClr val="E51668"/>
                </a:solidFill>
                <a:latin typeface="Calibri"/>
                <a:ea typeface="Calibri"/>
                <a:cs typeface="Calibri"/>
                <a:sym typeface="Calibri"/>
              </a:defRPr>
            </a:pPr>
            <a:r>
              <a:rPr lang="de-DE" dirty="0"/>
              <a:t>Was kann KI?</a:t>
            </a:r>
            <a:endParaRPr dirty="0"/>
          </a:p>
        </p:txBody>
      </p:sp>
      <p:sp>
        <p:nvSpPr>
          <p:cNvPr id="294"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idx="23"/>
          </p:nvPr>
        </p:nvSpPr>
        <p:spPr>
          <a:xfrm>
            <a:off x="888778" y="3663103"/>
            <a:ext cx="10469721" cy="2835648"/>
          </a:xfrm>
          <a:prstGeom prst="rect">
            <a:avLst/>
          </a:prstGeom>
        </p:spPr>
        <p:txBody>
          <a:bodyPr/>
          <a:lstStyle/>
          <a:p>
            <a:r>
              <a:rPr lang="de-DE" dirty="0"/>
              <a:t>Die grundlegenden Funktionen und Möglichkeiten von KI-Systemen umfassen:</a:t>
            </a:r>
          </a:p>
          <a:p>
            <a:r>
              <a:rPr lang="de-DE" dirty="0"/>
              <a:t>1. Automatisierung von Aufgaben</a:t>
            </a:r>
          </a:p>
          <a:p>
            <a:r>
              <a:rPr lang="de-DE" dirty="0"/>
              <a:t>2. Datenanalyse</a:t>
            </a:r>
          </a:p>
          <a:p>
            <a:r>
              <a:rPr lang="de-DE" dirty="0"/>
              <a:t>3. Datenbasierte Entscheidungsunterstützung</a:t>
            </a:r>
          </a:p>
        </p:txBody>
      </p:sp>
      <p:sp>
        <p:nvSpPr>
          <p:cNvPr id="4"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AA8DCF62-09F5-A1B8-F4B7-295DBC92C234}"/>
              </a:ext>
            </a:extLst>
          </p:cNvPr>
          <p:cNvSpPr txBox="1">
            <a:spLocks/>
          </p:cNvSpPr>
          <p:nvPr/>
        </p:nvSpPr>
        <p:spPr>
          <a:xfrm>
            <a:off x="13700680" y="1123263"/>
            <a:ext cx="10011088" cy="4497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Automatisierung</a:t>
            </a:r>
          </a:p>
          <a:p>
            <a:pPr hangingPunct="1"/>
            <a:r>
              <a:rPr lang="de-DE" dirty="0"/>
              <a:t> KI-Systeme können repetitive und zeitaufwändige Aufgaben automatisieren, wodurch Mitarbeiter:innen entlastet und Ressourcen effizienter genutzt werden können. Beispiele hierfür sind die Automatisierung von Datenverarbeitung, Kundenservice-Interaktionen und Routine-Entscheidungsprozesse, Zusammenfassen von Meetings, Dokumenten, E-Mails und anderen Interaktionen.</a:t>
            </a:r>
          </a:p>
        </p:txBody>
      </p:sp>
      <p:sp>
        <p:nvSpPr>
          <p:cNvPr id="2"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6BBF1127-4333-91F2-9195-2676BF319DB6}"/>
              </a:ext>
            </a:extLst>
          </p:cNvPr>
          <p:cNvSpPr txBox="1">
            <a:spLocks/>
          </p:cNvSpPr>
          <p:nvPr/>
        </p:nvSpPr>
        <p:spPr>
          <a:xfrm>
            <a:off x="13700680" y="5961306"/>
            <a:ext cx="10011088" cy="28356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Datenanalyse</a:t>
            </a:r>
          </a:p>
          <a:p>
            <a:pPr hangingPunct="1"/>
            <a:r>
              <a:rPr lang="de-DE" dirty="0"/>
              <a:t>KI-Systeme sind in der Lage, große Datenmengen zu analysieren und Muster sowie Trends zu erkennen, die für menschliche Analysten schwer zu identifizieren wären. Dies ermöglicht eine tiefere Einsicht in Geschäftsprozesse, Trends usw.</a:t>
            </a:r>
          </a:p>
        </p:txBody>
      </p:sp>
      <p:sp>
        <p:nvSpPr>
          <p:cNvPr id="3"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59F8CB6D-907B-CE95-5DD7-AF185065B0F2}"/>
              </a:ext>
            </a:extLst>
          </p:cNvPr>
          <p:cNvSpPr txBox="1">
            <a:spLocks/>
          </p:cNvSpPr>
          <p:nvPr/>
        </p:nvSpPr>
        <p:spPr>
          <a:xfrm>
            <a:off x="13822198" y="9691353"/>
            <a:ext cx="10011088" cy="33896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Einblicke und Trends</a:t>
            </a:r>
          </a:p>
          <a:p>
            <a:pPr hangingPunct="1"/>
            <a:r>
              <a:rPr lang="de-DE" dirty="0"/>
              <a:t>Durch die Analyse von Daten können KI-Systeme wertvolle Einblicke und Vorhersagen liefern, die fundierte und datenbasierte Entscheidungen unterstützen. Dies hilft Unternehmen, Risiken zu minimieren, Chancen besser zu nutzen und strategische Entscheidungen zu treffen.</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38ADB-F4BF-A791-DD5A-E23FF0D23DC7}"/>
            </a:ext>
          </a:extLst>
        </p:cNvPr>
        <p:cNvGrpSpPr/>
        <p:nvPr/>
      </p:nvGrpSpPr>
      <p:grpSpPr>
        <a:xfrm>
          <a:off x="0" y="0"/>
          <a:ext cx="0" cy="0"/>
          <a:chOff x="0" y="0"/>
          <a:chExt cx="0" cy="0"/>
        </a:xfrm>
      </p:grpSpPr>
      <p:sp>
        <p:nvSpPr>
          <p:cNvPr id="291" name="Foliennummer">
            <a:extLst>
              <a:ext uri="{FF2B5EF4-FFF2-40B4-BE49-F238E27FC236}">
                <a16:creationId xmlns:a16="http://schemas.microsoft.com/office/drawing/2014/main" id="{681D359C-66E5-5F14-30FD-E39614270BE3}"/>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5</a:t>
            </a:fld>
            <a:endParaRPr/>
          </a:p>
        </p:txBody>
      </p:sp>
      <p:sp>
        <p:nvSpPr>
          <p:cNvPr id="292" name="01 Datenschutzdesign">
            <a:extLst>
              <a:ext uri="{FF2B5EF4-FFF2-40B4-BE49-F238E27FC236}">
                <a16:creationId xmlns:a16="http://schemas.microsoft.com/office/drawing/2014/main" id="{44921972-EA8B-D939-D3D1-F96454CF1BCD}"/>
              </a:ext>
            </a:extLst>
          </p:cNvPr>
          <p:cNvSpPr txBox="1">
            <a:spLocks noGrp="1"/>
          </p:cNvSpPr>
          <p:nvPr>
            <p:ph type="body" idx="21"/>
          </p:nvPr>
        </p:nvSpPr>
        <p:spPr>
          <a:xfrm>
            <a:off x="888778" y="813435"/>
            <a:ext cx="8090323" cy="619657"/>
          </a:xfrm>
          <a:prstGeom prst="rect">
            <a:avLst/>
          </a:prstGeom>
        </p:spPr>
        <p:txBody>
          <a:bodyPr/>
          <a:lstStyle/>
          <a:p>
            <a:r>
              <a:rPr dirty="0"/>
              <a:t>01 </a:t>
            </a:r>
            <a:r>
              <a:rPr lang="de-DE" dirty="0">
                <a:solidFill>
                  <a:srgbClr val="919178"/>
                </a:solidFill>
              </a:rPr>
              <a:t>KI-Systeme</a:t>
            </a:r>
            <a:endParaRPr dirty="0">
              <a:solidFill>
                <a:srgbClr val="919178"/>
              </a:solidFill>
            </a:endParaRPr>
          </a:p>
        </p:txBody>
      </p:sp>
      <p:sp>
        <p:nvSpPr>
          <p:cNvPr id="293" name="Lorem ipsum et dolorem sit amet…">
            <a:extLst>
              <a:ext uri="{FF2B5EF4-FFF2-40B4-BE49-F238E27FC236}">
                <a16:creationId xmlns:a16="http://schemas.microsoft.com/office/drawing/2014/main" id="{B076820A-746C-3A7D-91A0-00683F020D64}"/>
              </a:ext>
            </a:extLst>
          </p:cNvPr>
          <p:cNvSpPr txBox="1">
            <a:spLocks noGrp="1"/>
          </p:cNvSpPr>
          <p:nvPr>
            <p:ph type="body" idx="22"/>
          </p:nvPr>
        </p:nvSpPr>
        <p:spPr>
          <a:xfrm>
            <a:off x="871844" y="1405042"/>
            <a:ext cx="11214987" cy="1025922"/>
          </a:xfrm>
          <a:prstGeom prst="rect">
            <a:avLst/>
          </a:prstGeom>
        </p:spPr>
        <p:txBody>
          <a:bodyPr/>
          <a:lstStyle/>
          <a:p>
            <a:pPr marL="0" indent="0" defTabSz="457200">
              <a:spcBef>
                <a:spcPts val="0"/>
              </a:spcBef>
              <a:buSzTx/>
              <a:buNone/>
              <a:defRPr sz="6000" b="1">
                <a:solidFill>
                  <a:srgbClr val="E51668"/>
                </a:solidFill>
                <a:latin typeface="Calibri"/>
                <a:ea typeface="Calibri"/>
                <a:cs typeface="Calibri"/>
                <a:sym typeface="Calibri"/>
              </a:defRPr>
            </a:pPr>
            <a:r>
              <a:rPr lang="de-DE" dirty="0"/>
              <a:t>Wie arbeitet eine KI?</a:t>
            </a:r>
            <a:endParaRPr dirty="0"/>
          </a:p>
        </p:txBody>
      </p:sp>
      <p:sp>
        <p:nvSpPr>
          <p:cNvPr id="294"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5BBBA86F-B456-8287-9760-57D922E13CEC}"/>
              </a:ext>
            </a:extLst>
          </p:cNvPr>
          <p:cNvSpPr txBox="1">
            <a:spLocks noGrp="1"/>
          </p:cNvSpPr>
          <p:nvPr>
            <p:ph type="body" idx="23"/>
          </p:nvPr>
        </p:nvSpPr>
        <p:spPr>
          <a:xfrm>
            <a:off x="888778" y="3663103"/>
            <a:ext cx="10469721" cy="8929624"/>
          </a:xfrm>
          <a:prstGeom prst="rect">
            <a:avLst/>
          </a:prstGeom>
        </p:spPr>
        <p:txBody>
          <a:bodyPr/>
          <a:lstStyle/>
          <a:p>
            <a:r>
              <a:rPr lang="de-DE" dirty="0"/>
              <a:t>Ein KI-System errechnet aus Wahrscheinlichkeiten mögliche Lösungen. Das System weiß die Lösung nicht, sondern stellt möglichst Wahrscheinliche Zuordnungen bereit.</a:t>
            </a:r>
          </a:p>
          <a:p>
            <a:endParaRPr lang="de-DE" dirty="0"/>
          </a:p>
          <a:p>
            <a:r>
              <a:rPr lang="de-DE" dirty="0"/>
              <a:t>Beispiel:</a:t>
            </a:r>
          </a:p>
          <a:p>
            <a:r>
              <a:rPr lang="de-DE" dirty="0"/>
              <a:t>Im Sommer essen wir gerne Eis.</a:t>
            </a:r>
          </a:p>
          <a:p>
            <a:endParaRPr lang="de-DE" dirty="0"/>
          </a:p>
          <a:p>
            <a:r>
              <a:rPr lang="de-DE" dirty="0"/>
              <a:t>Token:</a:t>
            </a:r>
          </a:p>
          <a:p>
            <a:r>
              <a:rPr lang="de-DE" dirty="0"/>
              <a:t>Im | Sommer | essen | wir | gerne | Eis.</a:t>
            </a:r>
          </a:p>
          <a:p>
            <a:endParaRPr lang="de-DE" dirty="0"/>
          </a:p>
          <a:p>
            <a:r>
              <a:rPr lang="de-DE" dirty="0"/>
              <a:t>Die KI „weiß“ hier nur, dass Sommer und Eis eine hohe Zuordnungswahrscheinlichkeit haben.</a:t>
            </a:r>
          </a:p>
          <a:p>
            <a:endParaRPr lang="de-DE" dirty="0"/>
          </a:p>
          <a:p>
            <a:r>
              <a:rPr lang="de-DE" dirty="0"/>
              <a:t>Die Antwort einer KI kann auf die Frage: was wird im Sommer gerne gegessen nun lauten:</a:t>
            </a:r>
          </a:p>
          <a:p>
            <a:r>
              <a:rPr lang="de-DE" dirty="0"/>
              <a:t>Eis | Gegrilltes | Salate</a:t>
            </a:r>
          </a:p>
        </p:txBody>
      </p:sp>
      <p:sp>
        <p:nvSpPr>
          <p:cNvPr id="4"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7BD3A11D-5306-5DEE-3562-038C7C6E8ED9}"/>
              </a:ext>
            </a:extLst>
          </p:cNvPr>
          <p:cNvSpPr txBox="1">
            <a:spLocks/>
          </p:cNvSpPr>
          <p:nvPr/>
        </p:nvSpPr>
        <p:spPr>
          <a:xfrm>
            <a:off x="13700680" y="1123263"/>
            <a:ext cx="10011088" cy="33896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Wahrscheinlichkeiten</a:t>
            </a:r>
          </a:p>
          <a:p>
            <a:pPr hangingPunct="1"/>
            <a:r>
              <a:rPr lang="de-DE" dirty="0"/>
              <a:t>Die Aufteilung des Wissens in Tokens ist extrem effizient und gleichzeitig beliebig. Die KI weißt nicht, was „Eis“ ist. Sie ordnet jedoch auf Grund des gespeicherten Wissens in </a:t>
            </a:r>
            <a:r>
              <a:rPr lang="de-DE" dirty="0" err="1"/>
              <a:t>Tokenform</a:t>
            </a:r>
            <a:r>
              <a:rPr lang="de-DE" dirty="0"/>
              <a:t> „Eis“ bestimmten anderen Tokens zu (z.B. Sommer, Gegrilltes, Salate, Polarbär, Eisbrecher, Klimawandel).</a:t>
            </a:r>
          </a:p>
        </p:txBody>
      </p:sp>
      <p:sp>
        <p:nvSpPr>
          <p:cNvPr id="2"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33043040-CA04-A972-1DD8-B62E3F976AA5}"/>
              </a:ext>
            </a:extLst>
          </p:cNvPr>
          <p:cNvSpPr txBox="1">
            <a:spLocks/>
          </p:cNvSpPr>
          <p:nvPr/>
        </p:nvSpPr>
        <p:spPr>
          <a:xfrm>
            <a:off x="13700680" y="5602478"/>
            <a:ext cx="10011088" cy="28356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Halluzinationen</a:t>
            </a:r>
          </a:p>
          <a:p>
            <a:pPr hangingPunct="1"/>
            <a:r>
              <a:rPr lang="de-DE" dirty="0"/>
              <a:t>Halluzinationen bei KI-Systemen treten auf, wenn das Modell falsche oder erfundene Informationen generiert. Dies kann durch die Art und Weise, wie Tokens verarbeitet werden, verursacht werden. </a:t>
            </a:r>
          </a:p>
        </p:txBody>
      </p:sp>
      <p:sp>
        <p:nvSpPr>
          <p:cNvPr id="3"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1F89BFD4-F978-5760-70BB-632203F8E357}"/>
              </a:ext>
            </a:extLst>
          </p:cNvPr>
          <p:cNvSpPr txBox="1">
            <a:spLocks/>
          </p:cNvSpPr>
          <p:nvPr/>
        </p:nvSpPr>
        <p:spPr>
          <a:xfrm>
            <a:off x="13822198" y="9691353"/>
            <a:ext cx="10011088" cy="33896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Einblicke und Trends</a:t>
            </a:r>
          </a:p>
          <a:p>
            <a:pPr hangingPunct="1"/>
            <a:r>
              <a:rPr lang="de-DE" dirty="0"/>
              <a:t>Durch die Analyse von Daten können KI-Systeme wertvolle Einblicke und Vorhersagen liefern, die fundierte und datenbasierte Entscheidungen unterstützen. Dies hilft Unternehmen, Risiken zu minimieren, Chancen besser zu nutzen und strategische Entscheidungen zu treffen.</a:t>
            </a:r>
          </a:p>
        </p:txBody>
      </p:sp>
    </p:spTree>
    <p:extLst>
      <p:ext uri="{BB962C8B-B14F-4D97-AF65-F5344CB8AC3E}">
        <p14:creationId xmlns:p14="http://schemas.microsoft.com/office/powerpoint/2010/main" val="20449534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38ADB-F4BF-A791-DD5A-E23FF0D23DC7}"/>
            </a:ext>
          </a:extLst>
        </p:cNvPr>
        <p:cNvGrpSpPr/>
        <p:nvPr/>
      </p:nvGrpSpPr>
      <p:grpSpPr>
        <a:xfrm>
          <a:off x="0" y="0"/>
          <a:ext cx="0" cy="0"/>
          <a:chOff x="0" y="0"/>
          <a:chExt cx="0" cy="0"/>
        </a:xfrm>
      </p:grpSpPr>
      <p:sp>
        <p:nvSpPr>
          <p:cNvPr id="291" name="Foliennummer">
            <a:extLst>
              <a:ext uri="{FF2B5EF4-FFF2-40B4-BE49-F238E27FC236}">
                <a16:creationId xmlns:a16="http://schemas.microsoft.com/office/drawing/2014/main" id="{681D359C-66E5-5F14-30FD-E39614270BE3}"/>
              </a:ext>
            </a:extLst>
          </p:cNvP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6</a:t>
            </a:fld>
            <a:endParaRPr/>
          </a:p>
        </p:txBody>
      </p:sp>
      <p:sp>
        <p:nvSpPr>
          <p:cNvPr id="292" name="01 Datenschutzdesign">
            <a:extLst>
              <a:ext uri="{FF2B5EF4-FFF2-40B4-BE49-F238E27FC236}">
                <a16:creationId xmlns:a16="http://schemas.microsoft.com/office/drawing/2014/main" id="{44921972-EA8B-D939-D3D1-F96454CF1BCD}"/>
              </a:ext>
            </a:extLst>
          </p:cNvPr>
          <p:cNvSpPr txBox="1">
            <a:spLocks noGrp="1"/>
          </p:cNvSpPr>
          <p:nvPr>
            <p:ph type="body" idx="21"/>
          </p:nvPr>
        </p:nvSpPr>
        <p:spPr>
          <a:xfrm>
            <a:off x="888778" y="813435"/>
            <a:ext cx="8090323" cy="619657"/>
          </a:xfrm>
          <a:prstGeom prst="rect">
            <a:avLst/>
          </a:prstGeom>
        </p:spPr>
        <p:txBody>
          <a:bodyPr/>
          <a:lstStyle/>
          <a:p>
            <a:r>
              <a:rPr dirty="0"/>
              <a:t>01 </a:t>
            </a:r>
            <a:r>
              <a:rPr lang="de-DE" dirty="0">
                <a:solidFill>
                  <a:srgbClr val="919178"/>
                </a:solidFill>
              </a:rPr>
              <a:t>KI-Systeme</a:t>
            </a:r>
            <a:endParaRPr dirty="0">
              <a:solidFill>
                <a:srgbClr val="919178"/>
              </a:solidFill>
            </a:endParaRPr>
          </a:p>
        </p:txBody>
      </p:sp>
      <p:sp>
        <p:nvSpPr>
          <p:cNvPr id="293" name="Lorem ipsum et dolorem sit amet…">
            <a:extLst>
              <a:ext uri="{FF2B5EF4-FFF2-40B4-BE49-F238E27FC236}">
                <a16:creationId xmlns:a16="http://schemas.microsoft.com/office/drawing/2014/main" id="{B076820A-746C-3A7D-91A0-00683F020D64}"/>
              </a:ext>
            </a:extLst>
          </p:cNvPr>
          <p:cNvSpPr txBox="1">
            <a:spLocks noGrp="1"/>
          </p:cNvSpPr>
          <p:nvPr>
            <p:ph type="body" idx="22"/>
          </p:nvPr>
        </p:nvSpPr>
        <p:spPr>
          <a:xfrm>
            <a:off x="871844" y="1405042"/>
            <a:ext cx="11214987" cy="1949252"/>
          </a:xfrm>
          <a:prstGeom prst="rect">
            <a:avLst/>
          </a:prstGeom>
        </p:spPr>
        <p:txBody>
          <a:bodyPr/>
          <a:lstStyle/>
          <a:p>
            <a:pPr marL="0" indent="0" defTabSz="457200">
              <a:spcBef>
                <a:spcPts val="0"/>
              </a:spcBef>
              <a:buSzTx/>
              <a:buNone/>
              <a:defRPr sz="6000" b="1">
                <a:solidFill>
                  <a:srgbClr val="E51668"/>
                </a:solidFill>
                <a:latin typeface="Calibri"/>
                <a:ea typeface="Calibri"/>
                <a:cs typeface="Calibri"/>
                <a:sym typeface="Calibri"/>
              </a:defRPr>
            </a:pPr>
            <a:r>
              <a:rPr lang="de-DE" dirty="0"/>
              <a:t>Wie können Halluzinationen vermieden werden?</a:t>
            </a:r>
            <a:endParaRPr dirty="0"/>
          </a:p>
        </p:txBody>
      </p:sp>
      <p:sp>
        <p:nvSpPr>
          <p:cNvPr id="294"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5BBBA86F-B456-8287-9760-57D922E13CEC}"/>
              </a:ext>
            </a:extLst>
          </p:cNvPr>
          <p:cNvSpPr txBox="1">
            <a:spLocks noGrp="1"/>
          </p:cNvSpPr>
          <p:nvPr>
            <p:ph type="body" idx="23"/>
          </p:nvPr>
        </p:nvSpPr>
        <p:spPr>
          <a:xfrm>
            <a:off x="888778" y="3663103"/>
            <a:ext cx="10469721" cy="1727652"/>
          </a:xfrm>
          <a:prstGeom prst="rect">
            <a:avLst/>
          </a:prstGeom>
        </p:spPr>
        <p:txBody>
          <a:bodyPr/>
          <a:lstStyle/>
          <a:p>
            <a:r>
              <a:rPr lang="de-DE" dirty="0"/>
              <a:t>Stellen Sie Ihre Anfrage im Prompt möglichst konkret und erläutern Sie den Kontext. Je mehr Sie erläutern, desto besser, kann die KI die Wahrscheinlichkeiten berechnen.</a:t>
            </a:r>
          </a:p>
        </p:txBody>
      </p:sp>
      <p:sp>
        <p:nvSpPr>
          <p:cNvPr id="6" name="Lorem ipsum dolor sit amet, consetetur sadipscing elitr, sed diam nonumy eirmod tempor invidunt ut labore et dolore magna aliquyam erat, sed diam voluptua. At vero eos et accusam et justo duo dolores et ea rebum. Stet clita kasd gubergren, no sea takimat">
            <a:extLst>
              <a:ext uri="{FF2B5EF4-FFF2-40B4-BE49-F238E27FC236}">
                <a16:creationId xmlns:a16="http://schemas.microsoft.com/office/drawing/2014/main" id="{0302D18E-5794-D948-DC26-F3BC287BB618}"/>
              </a:ext>
            </a:extLst>
          </p:cNvPr>
          <p:cNvSpPr txBox="1">
            <a:spLocks/>
          </p:cNvSpPr>
          <p:nvPr/>
        </p:nvSpPr>
        <p:spPr>
          <a:xfrm>
            <a:off x="13822198" y="1405042"/>
            <a:ext cx="10011088" cy="85920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marL="0" marR="0" indent="0" algn="l" defTabSz="457200" latinLnBrk="0">
              <a:lnSpc>
                <a:spcPct val="120000"/>
              </a:lnSpc>
              <a:spcBef>
                <a:spcPts val="0"/>
              </a:spcBef>
              <a:spcAft>
                <a:spcPts val="0"/>
              </a:spcAft>
              <a:buClrTx/>
              <a:buSzTx/>
              <a:buFontTx/>
              <a:buNone/>
              <a:tabLst/>
              <a:defRPr sz="3000" b="0" i="0" u="none" strike="noStrike" cap="none" spc="0" baseline="0">
                <a:solidFill>
                  <a:srgbClr val="000000"/>
                </a:solidFill>
                <a:uFillTx/>
                <a:latin typeface="Calibri"/>
                <a:ea typeface="Calibri"/>
                <a:cs typeface="Calibri"/>
                <a:sym typeface="Calibri"/>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de-DE" b="1" dirty="0"/>
              <a:t>Bekannte Halluzinationen</a:t>
            </a:r>
          </a:p>
          <a:p>
            <a:pPr hangingPunct="1"/>
            <a:r>
              <a:rPr lang="de-DE" b="0" i="0" dirty="0">
                <a:solidFill>
                  <a:srgbClr val="424242"/>
                </a:solidFill>
                <a:effectLst/>
                <a:latin typeface="Segoe Sans"/>
              </a:rPr>
              <a:t>Falsche Fakten: Chat-GPT-4 hat behauptet, dass 3821 keine Primzahl ist. </a:t>
            </a:r>
            <a:r>
              <a:rPr lang="de-DE" dirty="0">
                <a:solidFill>
                  <a:srgbClr val="424242"/>
                </a:solidFill>
                <a:latin typeface="Segoe Sans"/>
              </a:rPr>
              <a:t>Der Chatbot sagt, dass 3821 durch 53 und 72 teilbar ist.</a:t>
            </a:r>
          </a:p>
          <a:p>
            <a:pPr hangingPunct="1"/>
            <a:r>
              <a:rPr lang="de-DE" b="0" i="0" dirty="0">
                <a:solidFill>
                  <a:srgbClr val="424242"/>
                </a:solidFill>
                <a:effectLst/>
                <a:latin typeface="Segoe Sans"/>
              </a:rPr>
              <a:t>Beides ist nicht korrekt.</a:t>
            </a:r>
          </a:p>
          <a:p>
            <a:pPr hangingPunct="1"/>
            <a:endParaRPr lang="de-DE" dirty="0">
              <a:solidFill>
                <a:srgbClr val="424242"/>
              </a:solidFill>
              <a:latin typeface="Segoe Sans"/>
            </a:endParaRPr>
          </a:p>
          <a:p>
            <a:pPr hangingPunct="1"/>
            <a:r>
              <a:rPr lang="de-DE" b="1" dirty="0"/>
              <a:t>Mangelndes Fachwissen</a:t>
            </a:r>
          </a:p>
          <a:p>
            <a:pPr hangingPunct="1"/>
            <a:r>
              <a:rPr lang="de-DE" b="0" i="0" dirty="0">
                <a:solidFill>
                  <a:srgbClr val="424242"/>
                </a:solidFill>
                <a:effectLst/>
                <a:latin typeface="Segoe Sans"/>
              </a:rPr>
              <a:t>Fragt man eine KI spezifisch nach Fachdefinitionen, ist die Antwort meistens falsch. Die KI bemüht sich nicht um eine korrekte Definition, sondern stellt die </a:t>
            </a:r>
            <a:r>
              <a:rPr lang="de-DE" b="0" i="0" dirty="0" err="1">
                <a:solidFill>
                  <a:srgbClr val="424242"/>
                </a:solidFill>
                <a:effectLst/>
                <a:latin typeface="Segoe Sans"/>
              </a:rPr>
              <a:t>wahrscheinlichten</a:t>
            </a:r>
            <a:r>
              <a:rPr lang="de-DE" b="0" i="0" dirty="0">
                <a:solidFill>
                  <a:srgbClr val="424242"/>
                </a:solidFill>
                <a:effectLst/>
                <a:latin typeface="Segoe Sans"/>
              </a:rPr>
              <a:t> Token-Beziehungen bereit.</a:t>
            </a:r>
          </a:p>
          <a:p>
            <a:pPr algn="l">
              <a:spcAft>
                <a:spcPts val="600"/>
              </a:spcAft>
              <a:buFont typeface="+mj-lt"/>
              <a:buAutoNum type="arabicPeriod"/>
            </a:pPr>
            <a:endParaRPr lang="de-DE" b="0" i="0" dirty="0">
              <a:solidFill>
                <a:srgbClr val="424242"/>
              </a:solidFill>
              <a:effectLst/>
              <a:latin typeface="Segoe Sans"/>
            </a:endParaRPr>
          </a:p>
          <a:p>
            <a:pPr algn="l">
              <a:spcAft>
                <a:spcPts val="600"/>
              </a:spcAft>
            </a:pPr>
            <a:r>
              <a:rPr lang="de-DE" b="1" dirty="0">
                <a:solidFill>
                  <a:schemeClr val="accent6">
                    <a:lumMod val="75000"/>
                  </a:schemeClr>
                </a:solidFill>
              </a:rPr>
              <a:t>Zum Selber Ausprobieren</a:t>
            </a:r>
          </a:p>
          <a:p>
            <a:pPr algn="l">
              <a:spcAft>
                <a:spcPts val="600"/>
              </a:spcAft>
            </a:pPr>
            <a:r>
              <a:rPr lang="de-DE" b="0" i="0" dirty="0">
                <a:solidFill>
                  <a:schemeClr val="accent6">
                    <a:lumMod val="75000"/>
                  </a:schemeClr>
                </a:solidFill>
                <a:effectLst/>
                <a:latin typeface="Segoe Sans"/>
              </a:rPr>
              <a:t>Geben Sie folgenden Satz in den KI-Prompt ein:</a:t>
            </a:r>
          </a:p>
          <a:p>
            <a:pPr algn="l">
              <a:spcAft>
                <a:spcPts val="600"/>
              </a:spcAft>
            </a:pPr>
            <a:r>
              <a:rPr lang="de-DE" dirty="0">
                <a:solidFill>
                  <a:schemeClr val="accent6">
                    <a:lumMod val="75000"/>
                  </a:schemeClr>
                </a:solidFill>
                <a:latin typeface="Segoe Sans"/>
              </a:rPr>
              <a:t>Wie viele Worte sind gleich in deiner Antwort zu lesen?</a:t>
            </a:r>
            <a:endParaRPr lang="de-DE" b="0" i="0" dirty="0">
              <a:solidFill>
                <a:schemeClr val="accent6">
                  <a:lumMod val="75000"/>
                </a:schemeClr>
              </a:solidFill>
              <a:effectLst/>
              <a:latin typeface="Segoe Sans"/>
            </a:endParaRPr>
          </a:p>
        </p:txBody>
      </p:sp>
    </p:spTree>
    <p:extLst>
      <p:ext uri="{BB962C8B-B14F-4D97-AF65-F5344CB8AC3E}">
        <p14:creationId xmlns:p14="http://schemas.microsoft.com/office/powerpoint/2010/main" val="308418779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01.1…"/>
          <p:cNvSpPr txBox="1">
            <a:spLocks noGrp="1"/>
          </p:cNvSpPr>
          <p:nvPr>
            <p:ph type="body" idx="21"/>
          </p:nvPr>
        </p:nvSpPr>
        <p:spPr>
          <a:xfrm>
            <a:off x="14121291" y="7870674"/>
            <a:ext cx="3472104" cy="1598386"/>
          </a:xfrm>
          <a:prstGeom prst="rect">
            <a:avLst/>
          </a:prstGeom>
        </p:spPr>
        <p:txBody>
          <a:bodyPr/>
          <a:lstStyle/>
          <a:p>
            <a:pPr marL="0" indent="0" defTabSz="457200">
              <a:lnSpc>
                <a:spcPct val="80000"/>
              </a:lnSpc>
              <a:spcBef>
                <a:spcPts val="0"/>
              </a:spcBef>
              <a:buSzTx/>
              <a:buNone/>
              <a:defRPr sz="6000" b="1">
                <a:solidFill>
                  <a:srgbClr val="E51668"/>
                </a:solidFill>
                <a:latin typeface="Calibri"/>
                <a:ea typeface="Calibri"/>
                <a:cs typeface="Calibri"/>
                <a:sym typeface="Calibri"/>
              </a:defRPr>
            </a:pPr>
            <a:r>
              <a:rPr dirty="0"/>
              <a:t>01.1</a:t>
            </a:r>
          </a:p>
          <a:p>
            <a:pPr marL="0" indent="0" defTabSz="457200">
              <a:lnSpc>
                <a:spcPct val="80000"/>
              </a:lnSpc>
              <a:spcBef>
                <a:spcPts val="0"/>
              </a:spcBef>
              <a:buSzTx/>
              <a:buNone/>
              <a:defRPr sz="6000" b="1">
                <a:solidFill>
                  <a:srgbClr val="919178"/>
                </a:solidFill>
                <a:latin typeface="Calibri"/>
                <a:ea typeface="Calibri"/>
                <a:cs typeface="Calibri"/>
                <a:sym typeface="Calibri"/>
              </a:defRPr>
            </a:pPr>
            <a:r>
              <a:rPr lang="de-DE" dirty="0" err="1"/>
              <a:t>Prompting</a:t>
            </a:r>
            <a:endParaRPr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Foliennumme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8</a:t>
            </a:fld>
            <a:endParaRPr/>
          </a:p>
        </p:txBody>
      </p:sp>
      <p:sp>
        <p:nvSpPr>
          <p:cNvPr id="292" name="01 Datenschutzdesign"/>
          <p:cNvSpPr txBox="1">
            <a:spLocks noGrp="1"/>
          </p:cNvSpPr>
          <p:nvPr>
            <p:ph type="body" idx="21"/>
          </p:nvPr>
        </p:nvSpPr>
        <p:spPr>
          <a:xfrm>
            <a:off x="888778" y="813435"/>
            <a:ext cx="8090323" cy="619657"/>
          </a:xfrm>
          <a:prstGeom prst="rect">
            <a:avLst/>
          </a:prstGeom>
        </p:spPr>
        <p:txBody>
          <a:bodyPr/>
          <a:lstStyle/>
          <a:p>
            <a:r>
              <a:rPr dirty="0"/>
              <a:t>01 </a:t>
            </a:r>
            <a:r>
              <a:rPr lang="de-DE" dirty="0">
                <a:solidFill>
                  <a:srgbClr val="919178"/>
                </a:solidFill>
              </a:rPr>
              <a:t>KI-Systeme: </a:t>
            </a:r>
            <a:r>
              <a:rPr lang="de-DE" dirty="0" err="1">
                <a:solidFill>
                  <a:srgbClr val="919178"/>
                </a:solidFill>
              </a:rPr>
              <a:t>Prompting</a:t>
            </a:r>
            <a:endParaRPr dirty="0">
              <a:solidFill>
                <a:srgbClr val="919178"/>
              </a:solidFill>
            </a:endParaRPr>
          </a:p>
        </p:txBody>
      </p:sp>
      <p:sp>
        <p:nvSpPr>
          <p:cNvPr id="293" name="Lorem ipsum et dolorem sit amet…"/>
          <p:cNvSpPr txBox="1">
            <a:spLocks noGrp="1"/>
          </p:cNvSpPr>
          <p:nvPr>
            <p:ph type="body" idx="22"/>
          </p:nvPr>
        </p:nvSpPr>
        <p:spPr>
          <a:xfrm>
            <a:off x="871844" y="1405042"/>
            <a:ext cx="11214987" cy="1025922"/>
          </a:xfrm>
          <a:prstGeom prst="rect">
            <a:avLst/>
          </a:prstGeom>
        </p:spPr>
        <p:txBody>
          <a:bodyPr/>
          <a:lstStyle/>
          <a:p>
            <a:pPr marL="0" indent="0" defTabSz="457200">
              <a:spcBef>
                <a:spcPts val="0"/>
              </a:spcBef>
              <a:buSzTx/>
              <a:buNone/>
              <a:defRPr sz="6000" b="1">
                <a:solidFill>
                  <a:srgbClr val="E51668"/>
                </a:solidFill>
                <a:latin typeface="Calibri"/>
                <a:ea typeface="Calibri"/>
                <a:cs typeface="Calibri"/>
                <a:sym typeface="Calibri"/>
              </a:defRPr>
            </a:pPr>
            <a:r>
              <a:rPr lang="de-DE" dirty="0"/>
              <a:t>Grundprinzip der KI: </a:t>
            </a:r>
            <a:r>
              <a:rPr lang="de-DE" dirty="0" err="1"/>
              <a:t>Prompting</a:t>
            </a:r>
            <a:endParaRPr dirty="0"/>
          </a:p>
        </p:txBody>
      </p:sp>
      <p:sp>
        <p:nvSpPr>
          <p:cNvPr id="294" name="Lorem ipsum dolor sit amet, consetetur sadipscing elitr, sed diam nonumy eirmod tempor invidunt ut labore et dolore magna aliquyam erat, sed diam voluptua. At vero eos et accusam et justo duo dolores et ea rebum. Stet clita kasd gubergren, no sea takimat"/>
          <p:cNvSpPr txBox="1">
            <a:spLocks noGrp="1"/>
          </p:cNvSpPr>
          <p:nvPr>
            <p:ph type="body" idx="23"/>
          </p:nvPr>
        </p:nvSpPr>
        <p:spPr>
          <a:xfrm>
            <a:off x="888778" y="3663103"/>
            <a:ext cx="10469721" cy="8929624"/>
          </a:xfrm>
          <a:prstGeom prst="rect">
            <a:avLst/>
          </a:prstGeom>
          <a:ln w="12700">
            <a:miter lim="400000"/>
          </a:ln>
        </p:spPr>
        <p:txBody>
          <a:bodyPr wrap="square" lIns="50800" tIns="50800" rIns="50800" bIns="50800" anchor="t">
            <a:spAutoFit/>
          </a:bodyPr>
          <a:lstStyle/>
          <a:p>
            <a:pPr rtl="0"/>
            <a:r>
              <a:rPr lang="de-DE" dirty="0">
                <a:sym typeface="Helvetica Neue"/>
              </a:rPr>
              <a:t>Die Interaktion mit der KI erfolgt über sogenannte Prompts. </a:t>
            </a:r>
          </a:p>
          <a:p>
            <a:pPr rtl="0"/>
            <a:endParaRPr lang="de-DE" dirty="0">
              <a:sym typeface="Helvetica Neue"/>
            </a:endParaRPr>
          </a:p>
          <a:p>
            <a:pPr rtl="0"/>
            <a:r>
              <a:rPr lang="de-DE" dirty="0">
                <a:sym typeface="Helvetica Neue"/>
              </a:rPr>
              <a:t>Ein Prompt ist eine Eingabeaufforderung. Die von Ihnen erstellte Eingabe nutzt die KI, um eine Aufgabe auszuführen oder eine Frage zu beantworten.</a:t>
            </a:r>
          </a:p>
          <a:p>
            <a:pPr rtl="0"/>
            <a:endParaRPr lang="de-DE" dirty="0">
              <a:sym typeface="Helvetica Neue"/>
            </a:endParaRPr>
          </a:p>
          <a:p>
            <a:pPr rtl="0"/>
            <a:r>
              <a:rPr lang="de-DE" dirty="0">
                <a:sym typeface="Helvetica Neue"/>
              </a:rPr>
              <a:t>Im Gegensatz zu einer einfachen Suchanfrage können Sie das </a:t>
            </a:r>
            <a:r>
              <a:rPr lang="de-DE" dirty="0" err="1">
                <a:sym typeface="Helvetica Neue"/>
              </a:rPr>
              <a:t>Prompting</a:t>
            </a:r>
            <a:r>
              <a:rPr lang="de-DE" dirty="0">
                <a:sym typeface="Helvetica Neue"/>
              </a:rPr>
              <a:t> über mehrere Anfragen spezifizieren und der KI dabei Weisungen erteilen. Diese können Sie dabei frei formulieren.</a:t>
            </a:r>
          </a:p>
          <a:p>
            <a:pPr rtl="0"/>
            <a:endParaRPr lang="de-DE" dirty="0">
              <a:sym typeface="Helvetica Neue"/>
            </a:endParaRPr>
          </a:p>
          <a:p>
            <a:pPr rtl="0"/>
            <a:r>
              <a:rPr lang="de-DE" dirty="0">
                <a:sym typeface="Helvetica Neue"/>
              </a:rPr>
              <a:t>Prompt 1:</a:t>
            </a:r>
          </a:p>
          <a:p>
            <a:pPr rtl="0"/>
            <a:r>
              <a:rPr lang="de-DE" dirty="0">
                <a:sym typeface="Helvetica Neue"/>
              </a:rPr>
              <a:t>Erstelle mir einen Text über die Vorteile der KI.</a:t>
            </a:r>
          </a:p>
          <a:p>
            <a:pPr rtl="0"/>
            <a:endParaRPr lang="de-DE" dirty="0">
              <a:sym typeface="Helvetica Neue"/>
            </a:endParaRPr>
          </a:p>
          <a:p>
            <a:pPr rtl="0"/>
            <a:r>
              <a:rPr lang="de-DE" dirty="0">
                <a:sym typeface="Helvetica Neue"/>
              </a:rPr>
              <a:t>Prompt 2: </a:t>
            </a:r>
          </a:p>
          <a:p>
            <a:pPr rtl="0"/>
            <a:r>
              <a:rPr lang="de-DE" dirty="0">
                <a:sym typeface="Helvetica Neue"/>
              </a:rPr>
              <a:t>Kürze diesen Text um 50%</a:t>
            </a:r>
          </a:p>
          <a:p>
            <a:pPr rtl="0"/>
            <a:endParaRPr lang="de-DE" dirty="0">
              <a:sym typeface="Helvetica Neue"/>
            </a:endParaRPr>
          </a:p>
        </p:txBody>
      </p:sp>
    </p:spTree>
    <p:extLst>
      <p:ext uri="{BB962C8B-B14F-4D97-AF65-F5344CB8AC3E}">
        <p14:creationId xmlns:p14="http://schemas.microsoft.com/office/powerpoint/2010/main" val="334219695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Foliennummer"/>
          <p:cNvSpPr txBox="1">
            <a:spLocks noGrp="1"/>
          </p:cNvSpPr>
          <p:nvPr>
            <p:ph type="sldNum" sz="quarter" idx="2"/>
          </p:nvPr>
        </p:nvSpPr>
        <p:spPr>
          <a:xfrm>
            <a:off x="23711768" y="13081000"/>
            <a:ext cx="243037" cy="35034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9</a:t>
            </a:fld>
            <a:endParaRPr/>
          </a:p>
        </p:txBody>
      </p:sp>
      <p:sp>
        <p:nvSpPr>
          <p:cNvPr id="304" name="01 Datenschutzdesign"/>
          <p:cNvSpPr txBox="1"/>
          <p:nvPr/>
        </p:nvSpPr>
        <p:spPr>
          <a:xfrm>
            <a:off x="888778" y="813435"/>
            <a:ext cx="8090323"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lnSpc>
                <a:spcPct val="120000"/>
              </a:lnSpc>
              <a:defRPr b="0">
                <a:solidFill>
                  <a:srgbClr val="E51668"/>
                </a:solidFill>
                <a:latin typeface="Calibri"/>
                <a:ea typeface="Calibri"/>
                <a:cs typeface="Calibri"/>
                <a:sym typeface="Calibri"/>
              </a:defRPr>
            </a:pPr>
            <a:r>
              <a:rPr dirty="0"/>
              <a:t>01 </a:t>
            </a:r>
            <a:r>
              <a:rPr lang="de-DE" dirty="0">
                <a:solidFill>
                  <a:srgbClr val="919178"/>
                </a:solidFill>
              </a:rPr>
              <a:t>KI-Systeme: </a:t>
            </a:r>
            <a:r>
              <a:rPr lang="de-DE" dirty="0" err="1">
                <a:solidFill>
                  <a:srgbClr val="919178"/>
                </a:solidFill>
              </a:rPr>
              <a:t>Prompting</a:t>
            </a:r>
            <a:endParaRPr dirty="0">
              <a:solidFill>
                <a:srgbClr val="919178"/>
              </a:solidFill>
            </a:endParaRPr>
          </a:p>
        </p:txBody>
      </p:sp>
      <p:sp>
        <p:nvSpPr>
          <p:cNvPr id="305" name="Lorem ipsum et dolorem sit amet…"/>
          <p:cNvSpPr txBox="1"/>
          <p:nvPr/>
        </p:nvSpPr>
        <p:spPr>
          <a:xfrm>
            <a:off x="871844" y="1405042"/>
            <a:ext cx="11214987"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defRPr sz="6000">
                <a:solidFill>
                  <a:srgbClr val="E51668"/>
                </a:solidFill>
                <a:latin typeface="Calibri"/>
                <a:ea typeface="Calibri"/>
                <a:cs typeface="Calibri"/>
                <a:sym typeface="Calibri"/>
              </a:defRPr>
            </a:pPr>
            <a:r>
              <a:rPr lang="de-DE" dirty="0"/>
              <a:t>Präzise Beispiele helfen beim Prompten</a:t>
            </a:r>
            <a:endParaRPr dirty="0"/>
          </a:p>
        </p:txBody>
      </p:sp>
      <p:sp>
        <p:nvSpPr>
          <p:cNvPr id="306" name="Lorem ipsum dolor sit amet, consetetur sadipscing elitr, sed diam nonumy eirmod tempor invidunt ut labore et dolore magna aliquyam erat, sed diam voluptua. At vero eos et accusam et justo duo dolores et ea rebum. Stet clita kasd gubergren, no sea takimat"/>
          <p:cNvSpPr txBox="1"/>
          <p:nvPr/>
        </p:nvSpPr>
        <p:spPr>
          <a:xfrm>
            <a:off x="1617110" y="3784275"/>
            <a:ext cx="10469721" cy="7267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lnSpc>
                <a:spcPct val="120000"/>
              </a:lnSpc>
              <a:defRPr b="0">
                <a:latin typeface="Calibri"/>
                <a:ea typeface="Calibri"/>
                <a:cs typeface="Calibri"/>
                <a:sym typeface="Calibri"/>
              </a:defRPr>
            </a:lvl1pPr>
          </a:lstStyle>
          <a:p>
            <a:r>
              <a:rPr lang="de-DE" dirty="0" err="1"/>
              <a:t>Prompting</a:t>
            </a:r>
            <a:r>
              <a:rPr lang="de-DE" dirty="0"/>
              <a:t> ist der Prozess, bei dem </a:t>
            </a:r>
            <a:r>
              <a:rPr lang="de-DE" dirty="0" err="1"/>
              <a:t>Benutzer:innen</a:t>
            </a:r>
            <a:r>
              <a:rPr lang="de-DE" dirty="0"/>
              <a:t> spezifische Eingaben oder Fragen an eine KI stellen, um relevante und hilfreiche Antworten zu erhalten. Hier sind einige Strategien, um gute Ergebnisse zu erzielen, speziell im Sozialbereich in Deutschland:</a:t>
            </a:r>
          </a:p>
          <a:p>
            <a:endParaRPr lang="de-DE" dirty="0"/>
          </a:p>
          <a:p>
            <a:r>
              <a:rPr lang="de-DE" dirty="0"/>
              <a:t>1. Klarheit und Präzision:</a:t>
            </a:r>
          </a:p>
          <a:p>
            <a:r>
              <a:rPr lang="de-DE" dirty="0"/>
              <a:t>Formuliere deine Fragen oder Anweisungen klar und präzise. Vermeide vage oder mehrdeutige Formulierungen.</a:t>
            </a:r>
          </a:p>
          <a:p>
            <a:endParaRPr lang="de-DE" dirty="0"/>
          </a:p>
          <a:p>
            <a:r>
              <a:rPr lang="de-DE" dirty="0"/>
              <a:t>Beispiel: Statt "Wie kann ich die Lebensqualität verbessern?" könntest du fragen "Welche Maßnahmen können die Lebensqualität von Senioren in Pflegeheimen verbessern?"</a:t>
            </a: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7d2de17-c9b2-4d7a-a385-f96c63403b85" xsi:nil="true"/>
    <lcf76f155ced4ddcb4097134ff3c332f xmlns="c48528c6-5474-4f98-9f08-ba8b63f59613">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44F63DF9F98C9747B2841D3FFA620A03" ma:contentTypeVersion="13" ma:contentTypeDescription="Ein neues Dokument erstellen." ma:contentTypeScope="" ma:versionID="6f42b4b0a119c34fa26b2a5cb30dd680">
  <xsd:schema xmlns:xsd="http://www.w3.org/2001/XMLSchema" xmlns:xs="http://www.w3.org/2001/XMLSchema" xmlns:p="http://schemas.microsoft.com/office/2006/metadata/properties" xmlns:ns2="c48528c6-5474-4f98-9f08-ba8b63f59613" xmlns:ns3="57d2de17-c9b2-4d7a-a385-f96c63403b85" targetNamespace="http://schemas.microsoft.com/office/2006/metadata/properties" ma:root="true" ma:fieldsID="95b5ae71e50c43738f5c7fd17eb666b9" ns2:_="" ns3:_="">
    <xsd:import namespace="c48528c6-5474-4f98-9f08-ba8b63f59613"/>
    <xsd:import namespace="57d2de17-c9b2-4d7a-a385-f96c63403b8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528c6-5474-4f98-9f08-ba8b63f596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4d24901-147b-4eac-9ead-c787b308a61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7d2de17-c9b2-4d7a-a385-f96c63403b8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f569040-4450-4eb9-a338-c81f5b7ecbe7}" ma:internalName="TaxCatchAll" ma:showField="CatchAllData" ma:web="57d2de17-c9b2-4d7a-a385-f96c63403b8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A028AE-15F2-410C-AFCF-D798866642D8}">
  <ds:schemaRefs>
    <ds:schemaRef ds:uri="http://purl.org/dc/dcmitype/"/>
    <ds:schemaRef ds:uri="http://www.w3.org/XML/1998/namespace"/>
    <ds:schemaRef ds:uri="http://purl.org/dc/terms/"/>
    <ds:schemaRef ds:uri="http://schemas.microsoft.com/office/infopath/2007/PartnerControls"/>
    <ds:schemaRef ds:uri="http://purl.org/dc/elements/1.1/"/>
    <ds:schemaRef ds:uri="c48528c6-5474-4f98-9f08-ba8b63f59613"/>
    <ds:schemaRef ds:uri="57d2de17-c9b2-4d7a-a385-f96c63403b85"/>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AE8BC9BA-FD7F-4DD6-9C4D-38C55AAC23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528c6-5474-4f98-9f08-ba8b63f59613"/>
    <ds:schemaRef ds:uri="57d2de17-c9b2-4d7a-a385-f96c63403b8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15DA0E-04D3-46A7-BADA-61515DBE8C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1246</Words>
  <Application>Microsoft Macintosh PowerPoint</Application>
  <PresentationFormat>Benutzerdefiniert</PresentationFormat>
  <Paragraphs>153</Paragraphs>
  <Slides>18</Slides>
  <Notes>13</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18</vt:i4>
      </vt:variant>
    </vt:vector>
  </HeadingPairs>
  <TitlesOfParts>
    <vt:vector size="23" baseType="lpstr">
      <vt:lpstr>Calibri</vt:lpstr>
      <vt:lpstr>Helvetica Neue</vt:lpstr>
      <vt:lpstr>Helvetica Neue Medium</vt:lpstr>
      <vt:lpstr>Segoe Sans</vt:lpstr>
      <vt:lpstr>White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Johannes Schlütter (net.ter GmbH)</cp:lastModifiedBy>
  <cp:revision>9</cp:revision>
  <cp:lastPrinted>2025-04-14T08:11:00Z</cp:lastPrinted>
  <dcterms:modified xsi:type="dcterms:W3CDTF">2025-04-15T13:16:45Z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0x01010044F63DF9F98C9747B2841D3FFA620A03</vt:lpwstr>
  </property>
  <property fmtid="{D5CDD505-2E9C-101B-9397-08002B2CF9AE}" pid="3" name="MediaServiceImageTags">
    <vt:lpwstr/>
  </property>
</Properties>
</file>